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8"/>
  </p:notesMasterIdLst>
  <p:sldIdLst>
    <p:sldId id="484" r:id="rId5"/>
    <p:sldId id="539" r:id="rId6"/>
    <p:sldId id="512" r:id="rId7"/>
    <p:sldId id="562" r:id="rId8"/>
    <p:sldId id="566" r:id="rId9"/>
    <p:sldId id="567" r:id="rId10"/>
    <p:sldId id="573" r:id="rId11"/>
    <p:sldId id="570" r:id="rId12"/>
    <p:sldId id="571" r:id="rId13"/>
    <p:sldId id="572" r:id="rId14"/>
    <p:sldId id="569" r:id="rId15"/>
    <p:sldId id="575" r:id="rId16"/>
    <p:sldId id="564" r:id="rId17"/>
  </p:sldIdLst>
  <p:sldSz cx="9144000" cy="5143500" type="screen16x9"/>
  <p:notesSz cx="6858000" cy="9144000"/>
  <p:embeddedFontLst>
    <p:embeddedFont>
      <p:font typeface="Artifakt ElementOfc" panose="020B0504020101020102" charset="-52"/>
      <p:regular r:id="rId19"/>
      <p:bold r:id="rId20"/>
      <p:italic r:id="rId21"/>
      <p:boldItalic r:id="rId22"/>
    </p:embeddedFont>
    <p:embeddedFont>
      <p:font typeface="Artifakt Element" panose="020B0503050000020004" pitchFamily="34" charset="-52"/>
      <p:regular r:id="rId23"/>
      <p:bold r:id="rId24"/>
      <p:italic r:id="rId25"/>
      <p:boldItalic r:id="rId26"/>
    </p:embeddedFont>
    <p:embeddedFont>
      <p:font typeface="Artifakt Legend Extra Bold" panose="020B0A03050000020004" pitchFamily="34" charset="-52"/>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Презентация" id="{0BC70152-C6A3-4CD8-8F53-BB1ADC281F54}">
          <p14:sldIdLst>
            <p14:sldId id="484"/>
            <p14:sldId id="539"/>
            <p14:sldId id="512"/>
            <p14:sldId id="562"/>
            <p14:sldId id="566"/>
            <p14:sldId id="567"/>
            <p14:sldId id="573"/>
            <p14:sldId id="570"/>
            <p14:sldId id="571"/>
            <p14:sldId id="572"/>
            <p14:sldId id="569"/>
            <p14:sldId id="575"/>
            <p14:sldId id="564"/>
          </p14:sldIdLst>
        </p14:section>
      </p14:sectionLst>
    </p:ext>
    <p:ext uri="{EFAFB233-063F-42B5-8137-9DF3F51BA10A}">
      <p15:sldGuideLst xmlns:p15="http://schemas.microsoft.com/office/powerpoint/2012/main">
        <p15:guide id="4" orient="horz" pos="3026" userDrawn="1">
          <p15:clr>
            <a:srgbClr val="A4A3A4"/>
          </p15:clr>
        </p15:guide>
        <p15:guide id="5"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yan Frossard" initials="BF" lastIdx="1" clrIdx="0">
    <p:extLst>
      <p:ext uri="{19B8F6BF-5375-455C-9EA6-DF929625EA0E}">
        <p15:presenceInfo xmlns:p15="http://schemas.microsoft.com/office/powerpoint/2012/main" userId="S::bryan.frossard@autodesk.com::6e1476c2-d4a3-4a04-bdb2-5c46d01c143f" providerId="AD"/>
      </p:ext>
    </p:extLst>
  </p:cmAuthor>
  <p:cmAuthor id="2" name="Morgan Gray" initials="MG" lastIdx="45" clrIdx="1">
    <p:extLst>
      <p:ext uri="{19B8F6BF-5375-455C-9EA6-DF929625EA0E}">
        <p15:presenceInfo xmlns:p15="http://schemas.microsoft.com/office/powerpoint/2012/main" userId="S::morgan.gray@autodesk.com::5234c1b0-69f8-4d07-95b1-ecef0a4485c9" providerId="AD"/>
      </p:ext>
    </p:extLst>
  </p:cmAuthor>
  <p:cmAuthor id="3" name="Richmond Pagaduan" initials="RP" lastIdx="1" clrIdx="2">
    <p:extLst>
      <p:ext uri="{19B8F6BF-5375-455C-9EA6-DF929625EA0E}">
        <p15:presenceInfo xmlns:p15="http://schemas.microsoft.com/office/powerpoint/2012/main" userId="S::richmond.pagaduan@slidegenius.com::f41d69e1-9248-4a9d-8235-eb3bb2ab42f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66"/>
    <a:srgbClr val="3C3C3C"/>
    <a:srgbClr val="DD222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53" autoAdjust="0"/>
    <p:restoredTop sz="85814" autoAdjust="0"/>
  </p:normalViewPr>
  <p:slideViewPr>
    <p:cSldViewPr snapToGrid="0">
      <p:cViewPr varScale="1">
        <p:scale>
          <a:sx n="126" d="100"/>
          <a:sy n="126" d="100"/>
        </p:scale>
        <p:origin x="804" y="108"/>
      </p:cViewPr>
      <p:guideLst>
        <p:guide orient="horz" pos="3026"/>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23070"/>
    </p:cViewPr>
  </p:sorterViewPr>
  <p:gridSpacing cx="45000" cy="450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charset="0"/>
                <a:cs typeface="Arial" charset="0"/>
              </a:defRPr>
            </a:lvl1pPr>
          </a:lstStyle>
          <a:p>
            <a:fld id="{4AA9FAFC-2319-504C-A7E6-C27BB7BBEBBC}" type="datetimeFigureOut">
              <a:rPr lang="mr-IN"/>
              <a:pPr/>
              <a:t>13-09-2022</a:t>
            </a:fld>
            <a:endParaRPr lang="mr-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charset="0"/>
              </a:defRPr>
            </a:lvl1pPr>
          </a:lstStyle>
          <a:p>
            <a:fld id="{8E2C8280-5F62-3D48-BBB9-576BF0EE92F4}" type="slidenum">
              <a:rPr lang="uk-UA"/>
              <a:pPr/>
              <a:t>‹#›</a:t>
            </a:fld>
            <a:endParaRPr lang="uk-UA"/>
          </a:p>
        </p:txBody>
      </p:sp>
    </p:spTree>
    <p:extLst>
      <p:ext uri="{BB962C8B-B14F-4D97-AF65-F5344CB8AC3E}">
        <p14:creationId xmlns:p14="http://schemas.microsoft.com/office/powerpoint/2010/main" val="866889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2C8280-5F62-3D48-BBB9-576BF0EE92F4}" type="slidenum">
              <a:rPr lang="uk-UA" smtClean="0"/>
              <a:pPr/>
              <a:t>3</a:t>
            </a:fld>
            <a:endParaRPr lang="uk-UA"/>
          </a:p>
        </p:txBody>
      </p:sp>
    </p:spTree>
    <p:extLst>
      <p:ext uri="{BB962C8B-B14F-4D97-AF65-F5344CB8AC3E}">
        <p14:creationId xmlns:p14="http://schemas.microsoft.com/office/powerpoint/2010/main" val="3313233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ru-RU" baseline="0" dirty="0" smtClean="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ru-RU" dirty="0" smtClean="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ru-RU" sz="1200" b="0" i="0" kern="1200" dirty="0" smtClean="0">
              <a:solidFill>
                <a:schemeClr val="tx1"/>
              </a:solidFill>
              <a:effectLst/>
              <a:latin typeface="Arial"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ru-RU" dirty="0" smtClean="0"/>
          </a:p>
          <a:p>
            <a:endParaRPr lang="ru-RU" dirty="0"/>
          </a:p>
        </p:txBody>
      </p:sp>
      <p:sp>
        <p:nvSpPr>
          <p:cNvPr id="4" name="Номер слайда 3"/>
          <p:cNvSpPr>
            <a:spLocks noGrp="1"/>
          </p:cNvSpPr>
          <p:nvPr>
            <p:ph type="sldNum" sz="quarter" idx="10"/>
          </p:nvPr>
        </p:nvSpPr>
        <p:spPr/>
        <p:txBody>
          <a:bodyPr/>
          <a:lstStyle/>
          <a:p>
            <a:fld id="{8E2C8280-5F62-3D48-BBB9-576BF0EE92F4}" type="slidenum">
              <a:rPr lang="uk-UA" smtClean="0"/>
              <a:pPr/>
              <a:t>4</a:t>
            </a:fld>
            <a:endParaRPr lang="uk-UA"/>
          </a:p>
        </p:txBody>
      </p:sp>
    </p:spTree>
    <p:extLst>
      <p:ext uri="{BB962C8B-B14F-4D97-AF65-F5344CB8AC3E}">
        <p14:creationId xmlns:p14="http://schemas.microsoft.com/office/powerpoint/2010/main" val="595102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2C8280-5F62-3D48-BBB9-576BF0EE92F4}" type="slidenum">
              <a:rPr lang="uk-UA" smtClean="0"/>
              <a:pPr/>
              <a:t>5</a:t>
            </a:fld>
            <a:endParaRPr lang="uk-UA"/>
          </a:p>
        </p:txBody>
      </p:sp>
    </p:spTree>
    <p:extLst>
      <p:ext uri="{BB962C8B-B14F-4D97-AF65-F5344CB8AC3E}">
        <p14:creationId xmlns:p14="http://schemas.microsoft.com/office/powerpoint/2010/main" val="162988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ru-RU" baseline="0" dirty="0" smtClean="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ru-RU" dirty="0" smtClean="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ru-RU" sz="1200" b="0" i="0" kern="1200" dirty="0" smtClean="0">
              <a:solidFill>
                <a:schemeClr val="tx1"/>
              </a:solidFill>
              <a:effectLst/>
              <a:latin typeface="Arial"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ru-RU" dirty="0" smtClean="0"/>
          </a:p>
          <a:p>
            <a:endParaRPr lang="ru-RU" dirty="0"/>
          </a:p>
        </p:txBody>
      </p:sp>
      <p:sp>
        <p:nvSpPr>
          <p:cNvPr id="4" name="Номер слайда 3"/>
          <p:cNvSpPr>
            <a:spLocks noGrp="1"/>
          </p:cNvSpPr>
          <p:nvPr>
            <p:ph type="sldNum" sz="quarter" idx="10"/>
          </p:nvPr>
        </p:nvSpPr>
        <p:spPr/>
        <p:txBody>
          <a:bodyPr/>
          <a:lstStyle/>
          <a:p>
            <a:fld id="{8E2C8280-5F62-3D48-BBB9-576BF0EE92F4}" type="slidenum">
              <a:rPr lang="uk-UA" smtClean="0"/>
              <a:pPr/>
              <a:t>6</a:t>
            </a:fld>
            <a:endParaRPr lang="uk-UA"/>
          </a:p>
        </p:txBody>
      </p:sp>
    </p:spTree>
    <p:extLst>
      <p:ext uri="{BB962C8B-B14F-4D97-AF65-F5344CB8AC3E}">
        <p14:creationId xmlns:p14="http://schemas.microsoft.com/office/powerpoint/2010/main" val="2643519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E2C8280-5F62-3D48-BBB9-576BF0EE92F4}" type="slidenum">
              <a:rPr lang="uk-UA" smtClean="0"/>
              <a:pPr/>
              <a:t>10</a:t>
            </a:fld>
            <a:endParaRPr lang="uk-UA"/>
          </a:p>
        </p:txBody>
      </p:sp>
    </p:spTree>
    <p:extLst>
      <p:ext uri="{BB962C8B-B14F-4D97-AF65-F5344CB8AC3E}">
        <p14:creationId xmlns:p14="http://schemas.microsoft.com/office/powerpoint/2010/main" val="2012636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U_Cover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896" y="1956816"/>
            <a:ext cx="5442204" cy="896112"/>
          </a:xfrm>
        </p:spPr>
        <p:txBody>
          <a:bodyPr anchor="t"/>
          <a:lstStyle>
            <a:lvl1pPr marL="0" marR="0" indent="0" algn="l" defTabSz="685800" rtl="0" eaLnBrk="1" fontAlgn="auto" latinLnBrk="0" hangingPunct="1">
              <a:lnSpc>
                <a:spcPct val="90000"/>
              </a:lnSpc>
              <a:spcBef>
                <a:spcPct val="0"/>
              </a:spcBef>
              <a:spcAft>
                <a:spcPts val="0"/>
              </a:spcAft>
              <a:buClrTx/>
              <a:buSzTx/>
              <a:buFontTx/>
              <a:buNone/>
              <a:tabLst/>
              <a:defRPr sz="3200" b="0">
                <a:solidFill>
                  <a:schemeClr val="bg1"/>
                </a:solidFill>
              </a:defRPr>
            </a:lvl1pPr>
          </a:lstStyle>
          <a:p>
            <a:pPr defTabSz="685800">
              <a:lnSpc>
                <a:spcPct val="90000"/>
              </a:lnSpc>
              <a:spcBef>
                <a:spcPct val="0"/>
              </a:spcBef>
            </a:pPr>
            <a:r>
              <a:rPr lang="en-US" sz="3200" b="1" dirty="0">
                <a:solidFill>
                  <a:schemeClr val="bg1"/>
                </a:solidFill>
                <a:latin typeface="+mj-lt"/>
                <a:cs typeface="Arial" panose="020B0604020202020204" pitchFamily="34" charset="0"/>
              </a:rPr>
              <a:t>Main title can extend over one or two lines</a:t>
            </a:r>
          </a:p>
        </p:txBody>
      </p:sp>
      <p:sp>
        <p:nvSpPr>
          <p:cNvPr id="8" name="Text Placeholder 7">
            <a:extLst>
              <a:ext uri="{FF2B5EF4-FFF2-40B4-BE49-F238E27FC236}">
                <a16:creationId xmlns:a16="http://schemas.microsoft.com/office/drawing/2014/main" id="{BAAE2F8E-C5E7-4042-94CC-D14279E2F9F2}"/>
              </a:ext>
            </a:extLst>
          </p:cNvPr>
          <p:cNvSpPr>
            <a:spLocks noGrp="1"/>
          </p:cNvSpPr>
          <p:nvPr>
            <p:ph type="body" sz="quarter" idx="10" hasCustomPrompt="1"/>
          </p:nvPr>
        </p:nvSpPr>
        <p:spPr>
          <a:xfrm>
            <a:off x="307181" y="3739896"/>
            <a:ext cx="5435285" cy="305959"/>
          </a:xfrm>
        </p:spPr>
        <p:txBody>
          <a:bodyPr/>
          <a:lstStyle>
            <a:lvl1pPr marL="0" indent="0">
              <a:buNone/>
              <a:defRPr sz="1800" b="1">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dirty="0"/>
              <a:t>Presenter Name</a:t>
            </a:r>
          </a:p>
        </p:txBody>
      </p:sp>
      <p:sp>
        <p:nvSpPr>
          <p:cNvPr id="4" name="Text Placeholder 3">
            <a:extLst>
              <a:ext uri="{FF2B5EF4-FFF2-40B4-BE49-F238E27FC236}">
                <a16:creationId xmlns:a16="http://schemas.microsoft.com/office/drawing/2014/main" id="{EF3BAE8C-9448-4226-A05A-40837044DD3B}"/>
              </a:ext>
            </a:extLst>
          </p:cNvPr>
          <p:cNvSpPr>
            <a:spLocks noGrp="1"/>
          </p:cNvSpPr>
          <p:nvPr>
            <p:ph type="body" sz="quarter" idx="11" hasCustomPrompt="1"/>
          </p:nvPr>
        </p:nvSpPr>
        <p:spPr>
          <a:xfrm>
            <a:off x="307182" y="4072359"/>
            <a:ext cx="5435284" cy="206105"/>
          </a:xfrm>
        </p:spPr>
        <p:txBody>
          <a:bodyPr/>
          <a:lstStyle>
            <a:lvl1pPr marL="0" indent="0">
              <a:buNone/>
              <a:defRPr sz="1200">
                <a:solidFill>
                  <a:schemeClr val="bg1"/>
                </a:solidFill>
              </a:defRPr>
            </a:lvl1pPr>
            <a:lvl2pPr marL="3429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Title | @socialmedia</a:t>
            </a:r>
          </a:p>
        </p:txBody>
      </p:sp>
    </p:spTree>
    <p:extLst>
      <p:ext uri="{BB962C8B-B14F-4D97-AF65-F5344CB8AC3E}">
        <p14:creationId xmlns:p14="http://schemas.microsoft.com/office/powerpoint/2010/main" val="2797357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36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U_SectionDivider_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8799" y="1737360"/>
            <a:ext cx="5486399" cy="1660332"/>
          </a:xfrm>
        </p:spPr>
        <p:txBody>
          <a:bodyPr vert="horz" lIns="0" tIns="0" rIns="0" bIns="0" rtlCol="0" anchor="ctr">
            <a:noAutofit/>
          </a:bodyPr>
          <a:lstStyle>
            <a:lvl1pPr marL="0" algn="ctr" defTabSz="685800" rtl="0" eaLnBrk="1" latinLnBrk="0" hangingPunct="1">
              <a:lnSpc>
                <a:spcPct val="90000"/>
              </a:lnSpc>
              <a:spcBef>
                <a:spcPct val="0"/>
              </a:spcBef>
              <a:buNone/>
              <a:defRPr lang="en-US" sz="3600" b="0" kern="1200" dirty="0">
                <a:solidFill>
                  <a:schemeClr val="bg1"/>
                </a:solidFill>
                <a:latin typeface="+mj-lt"/>
                <a:ea typeface="+mj-ea"/>
                <a:cs typeface="+mj-cs"/>
              </a:defRPr>
            </a:lvl1pPr>
          </a:lstStyle>
          <a:p>
            <a:pPr marL="0" marR="0" lvl="0" indent="0" fontAlgn="auto">
              <a:spcAft>
                <a:spcPts val="0"/>
              </a:spcAft>
              <a:buClrTx/>
              <a:buSzTx/>
              <a:buFontTx/>
              <a:tabLst/>
            </a:pPr>
            <a:r>
              <a:rPr lang="en-US" dirty="0"/>
              <a:t>Section break</a:t>
            </a:r>
          </a:p>
        </p:txBody>
      </p:sp>
    </p:spTree>
    <p:extLst>
      <p:ext uri="{BB962C8B-B14F-4D97-AF65-F5344CB8AC3E}">
        <p14:creationId xmlns:p14="http://schemas.microsoft.com/office/powerpoint/2010/main" val="1780675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U_SectionDivider_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8800" y="1737360"/>
            <a:ext cx="5486400" cy="1660332"/>
          </a:xfrm>
        </p:spPr>
        <p:txBody>
          <a:bodyPr vert="horz" lIns="0" tIns="0" rIns="0" bIns="0" rtlCol="0" anchor="ctr">
            <a:noAutofit/>
          </a:bodyPr>
          <a:lstStyle>
            <a:lvl1pPr algn="ctr">
              <a:defRPr lang="en-US" sz="3600" b="0" dirty="0">
                <a:solidFill>
                  <a:schemeClr val="bg1"/>
                </a:solidFill>
                <a:latin typeface="+mj-lt"/>
              </a:defRPr>
            </a:lvl1pPr>
          </a:lstStyle>
          <a:p>
            <a:pPr marL="0" marR="0" lvl="0" indent="0" fontAlgn="auto">
              <a:spcAft>
                <a:spcPts val="0"/>
              </a:spcAft>
              <a:buClrTx/>
              <a:buSzTx/>
              <a:buFontTx/>
              <a:tabLst/>
            </a:pPr>
            <a:r>
              <a:rPr lang="en-US" dirty="0"/>
              <a:t>Section break</a:t>
            </a:r>
          </a:p>
        </p:txBody>
      </p:sp>
    </p:spTree>
    <p:extLst>
      <p:ext uri="{BB962C8B-B14F-4D97-AF65-F5344CB8AC3E}">
        <p14:creationId xmlns:p14="http://schemas.microsoft.com/office/powerpoint/2010/main" val="2235149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U_SectionDivider_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8800" y="1737360"/>
            <a:ext cx="5486400" cy="1660332"/>
          </a:xfrm>
        </p:spPr>
        <p:txBody>
          <a:bodyPr vert="horz" lIns="0" tIns="0" rIns="0" bIns="0" rtlCol="0" anchor="ctr">
            <a:noAutofit/>
          </a:bodyPr>
          <a:lstStyle>
            <a:lvl1pPr algn="ctr">
              <a:defRPr lang="en-US" sz="3600" b="0" dirty="0">
                <a:solidFill>
                  <a:schemeClr val="bg1"/>
                </a:solidFill>
                <a:latin typeface="+mj-lt"/>
              </a:defRPr>
            </a:lvl1pPr>
          </a:lstStyle>
          <a:p>
            <a:pPr marL="0" marR="0" lvl="0" indent="0" fontAlgn="auto">
              <a:spcAft>
                <a:spcPts val="0"/>
              </a:spcAft>
              <a:buClrTx/>
              <a:buSzTx/>
              <a:buFontTx/>
              <a:tabLst/>
            </a:pPr>
            <a:r>
              <a:rPr lang="en-US" dirty="0"/>
              <a:t>Section break</a:t>
            </a:r>
          </a:p>
        </p:txBody>
      </p:sp>
    </p:spTree>
    <p:extLst>
      <p:ext uri="{BB962C8B-B14F-4D97-AF65-F5344CB8AC3E}">
        <p14:creationId xmlns:p14="http://schemas.microsoft.com/office/powerpoint/2010/main" val="10236130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1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j-lt"/>
                <a:cs typeface="Artifakt LegendOfc" panose="020B0504020101020102" pitchFamily="34" charset="77"/>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Text Placeholder 7"/>
          <p:cNvSpPr>
            <a:spLocks noGrp="1"/>
          </p:cNvSpPr>
          <p:nvPr>
            <p:ph type="body" sz="quarter" idx="10" hasCustomPrompt="1"/>
          </p:nvPr>
        </p:nvSpPr>
        <p:spPr>
          <a:xfrm>
            <a:off x="304800" y="742950"/>
            <a:ext cx="8534400" cy="304800"/>
          </a:xfrm>
        </p:spPr>
        <p:txBody>
          <a:bodyPr/>
          <a:lstStyle>
            <a:lvl1pPr marL="0" marR="0" indent="0" algn="l" defTabSz="685800" rtl="0" eaLnBrk="1" fontAlgn="auto" latinLnBrk="0" hangingPunct="1">
              <a:lnSpc>
                <a:spcPct val="90000"/>
              </a:lnSpc>
              <a:spcBef>
                <a:spcPts val="0"/>
              </a:spcBef>
              <a:spcAft>
                <a:spcPts val="0"/>
              </a:spcAft>
              <a:buClr>
                <a:schemeClr val="tx2"/>
              </a:buClr>
              <a:buSzTx/>
              <a:buFont typeface="Wingdings" charset="2"/>
              <a:buNone/>
              <a:tabLst/>
              <a:defRPr sz="1600" b="0">
                <a:solidFill>
                  <a:schemeClr val="bg2">
                    <a:lumMod val="50000"/>
                  </a:schemeClr>
                </a:solidFill>
              </a:defRPr>
            </a:lvl1pPr>
          </a:lstStyle>
          <a:p>
            <a:pPr marL="0" marR="0" lvl="0" indent="0" algn="l" defTabSz="685800" rtl="0" eaLnBrk="1" fontAlgn="auto" latinLnBrk="0" hangingPunct="1">
              <a:lnSpc>
                <a:spcPct val="90000"/>
              </a:lnSpc>
              <a:spcBef>
                <a:spcPts val="0"/>
              </a:spcBef>
              <a:spcAft>
                <a:spcPts val="0"/>
              </a:spcAft>
              <a:buClr>
                <a:schemeClr val="tx2"/>
              </a:buClr>
              <a:buSzTx/>
              <a:buFont typeface="Wingdings" charset="2"/>
              <a:buNone/>
              <a:tabLst/>
              <a:defRPr/>
            </a:pPr>
            <a:r>
              <a:rPr lang="en-US" dirty="0"/>
              <a:t>Subtitle if needed</a:t>
            </a:r>
          </a:p>
        </p:txBody>
      </p:sp>
    </p:spTree>
    <p:extLst>
      <p:ext uri="{BB962C8B-B14F-4D97-AF65-F5344CB8AC3E}">
        <p14:creationId xmlns:p14="http://schemas.microsoft.com/office/powerpoint/2010/main" val="7829132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2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ru-RU"/>
              <a:t>Образец заголовка</a:t>
            </a:r>
            <a:endParaRPr lang="en-US" dirty="0"/>
          </a:p>
        </p:txBody>
      </p:sp>
      <p:sp>
        <p:nvSpPr>
          <p:cNvPr id="3" name="Content Placeholder 2"/>
          <p:cNvSpPr>
            <a:spLocks noGrp="1"/>
          </p:cNvSpPr>
          <p:nvPr>
            <p:ph sz="half" idx="1"/>
          </p:nvPr>
        </p:nvSpPr>
        <p:spPr>
          <a:xfrm>
            <a:off x="304800" y="1123950"/>
            <a:ext cx="3962341" cy="369211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876788" y="1123950"/>
            <a:ext cx="3962411" cy="369211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Text Placeholder 7"/>
          <p:cNvSpPr>
            <a:spLocks noGrp="1"/>
          </p:cNvSpPr>
          <p:nvPr>
            <p:ph type="body" sz="quarter" idx="10" hasCustomPrompt="1"/>
          </p:nvPr>
        </p:nvSpPr>
        <p:spPr>
          <a:xfrm>
            <a:off x="304800" y="742950"/>
            <a:ext cx="8534400" cy="304800"/>
          </a:xfrm>
        </p:spPr>
        <p:txBody>
          <a:bodyPr/>
          <a:lstStyle>
            <a:lvl1pPr marL="0" marR="0" indent="0" algn="l" defTabSz="685800" rtl="0" eaLnBrk="1" fontAlgn="auto" latinLnBrk="0" hangingPunct="1">
              <a:lnSpc>
                <a:spcPct val="90000"/>
              </a:lnSpc>
              <a:spcBef>
                <a:spcPts val="0"/>
              </a:spcBef>
              <a:spcAft>
                <a:spcPts val="0"/>
              </a:spcAft>
              <a:buClr>
                <a:schemeClr val="tx2"/>
              </a:buClr>
              <a:buSzTx/>
              <a:buFont typeface="Wingdings" charset="2"/>
              <a:buNone/>
              <a:tabLst/>
              <a:defRPr sz="1600" b="0">
                <a:solidFill>
                  <a:schemeClr val="bg2">
                    <a:lumMod val="50000"/>
                  </a:schemeClr>
                </a:solidFill>
              </a:defRPr>
            </a:lvl1pPr>
          </a:lstStyle>
          <a:p>
            <a:pPr marL="0" marR="0" lvl="0" indent="0" algn="l" defTabSz="685800" rtl="0" eaLnBrk="1" fontAlgn="auto" latinLnBrk="0" hangingPunct="1">
              <a:lnSpc>
                <a:spcPct val="90000"/>
              </a:lnSpc>
              <a:spcBef>
                <a:spcPts val="0"/>
              </a:spcBef>
              <a:spcAft>
                <a:spcPts val="0"/>
              </a:spcAft>
              <a:buClr>
                <a:schemeClr val="tx2"/>
              </a:buClr>
              <a:buSzTx/>
              <a:buFont typeface="Wingdings" charset="2"/>
              <a:buNone/>
              <a:tabLst/>
              <a:defRPr/>
            </a:pPr>
            <a:r>
              <a:rPr lang="en-US" dirty="0"/>
              <a:t>Subtitle if needed</a:t>
            </a:r>
          </a:p>
        </p:txBody>
      </p:sp>
      <p:cxnSp>
        <p:nvCxnSpPr>
          <p:cNvPr id="9" name="Straight Connector 8">
            <a:extLst>
              <a:ext uri="{FF2B5EF4-FFF2-40B4-BE49-F238E27FC236}">
                <a16:creationId xmlns:a16="http://schemas.microsoft.com/office/drawing/2014/main" id="{22604BB9-E719-4C3D-B393-40AADCA89388}"/>
              </a:ext>
            </a:extLst>
          </p:cNvPr>
          <p:cNvCxnSpPr>
            <a:cxnSpLocks/>
          </p:cNvCxnSpPr>
          <p:nvPr userDrawn="1"/>
        </p:nvCxnSpPr>
        <p:spPr>
          <a:xfrm flipV="1">
            <a:off x="4572001" y="1123950"/>
            <a:ext cx="0" cy="369211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336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2880" userDrawn="1">
          <p15:clr>
            <a:srgbClr val="FBAE40"/>
          </p15:clr>
        </p15:guide>
        <p15:guide id="2" pos="3072" userDrawn="1">
          <p15:clr>
            <a:srgbClr val="FBAE40"/>
          </p15:clr>
        </p15:guide>
        <p15:guide id="3" pos="26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2 Column with Head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ru-RU"/>
              <a:t>Образец заголовка</a:t>
            </a:r>
            <a:endParaRPr lang="en-US" dirty="0"/>
          </a:p>
        </p:txBody>
      </p:sp>
      <p:sp>
        <p:nvSpPr>
          <p:cNvPr id="8" name="Text Placeholder 7"/>
          <p:cNvSpPr>
            <a:spLocks noGrp="1"/>
          </p:cNvSpPr>
          <p:nvPr>
            <p:ph type="body" sz="quarter" idx="10" hasCustomPrompt="1"/>
          </p:nvPr>
        </p:nvSpPr>
        <p:spPr>
          <a:xfrm>
            <a:off x="304800" y="742950"/>
            <a:ext cx="8534400" cy="304800"/>
          </a:xfrm>
        </p:spPr>
        <p:txBody>
          <a:bodyPr/>
          <a:lstStyle>
            <a:lvl1pPr marL="0" marR="0" indent="0" algn="l" defTabSz="685800" rtl="0" eaLnBrk="1" fontAlgn="auto" latinLnBrk="0" hangingPunct="1">
              <a:lnSpc>
                <a:spcPct val="90000"/>
              </a:lnSpc>
              <a:spcBef>
                <a:spcPts val="0"/>
              </a:spcBef>
              <a:spcAft>
                <a:spcPts val="0"/>
              </a:spcAft>
              <a:buClr>
                <a:schemeClr val="tx2"/>
              </a:buClr>
              <a:buSzTx/>
              <a:buFont typeface="Wingdings" charset="2"/>
              <a:buNone/>
              <a:tabLst/>
              <a:defRPr sz="1600" b="0">
                <a:solidFill>
                  <a:schemeClr val="bg2">
                    <a:lumMod val="50000"/>
                  </a:schemeClr>
                </a:solidFill>
              </a:defRPr>
            </a:lvl1pPr>
          </a:lstStyle>
          <a:p>
            <a:pPr marL="0" marR="0" lvl="0" indent="0" algn="l" defTabSz="685800" rtl="0" eaLnBrk="1" fontAlgn="auto" latinLnBrk="0" hangingPunct="1">
              <a:lnSpc>
                <a:spcPct val="90000"/>
              </a:lnSpc>
              <a:spcBef>
                <a:spcPts val="0"/>
              </a:spcBef>
              <a:spcAft>
                <a:spcPts val="0"/>
              </a:spcAft>
              <a:buClr>
                <a:schemeClr val="tx2"/>
              </a:buClr>
              <a:buSzTx/>
              <a:buFont typeface="Wingdings" charset="2"/>
              <a:buNone/>
              <a:tabLst/>
              <a:defRPr/>
            </a:pPr>
            <a:r>
              <a:rPr lang="en-US" dirty="0"/>
              <a:t>Subtitle if needed</a:t>
            </a:r>
          </a:p>
        </p:txBody>
      </p:sp>
      <p:cxnSp>
        <p:nvCxnSpPr>
          <p:cNvPr id="6" name="Straight Connector 5">
            <a:extLst>
              <a:ext uri="{FF2B5EF4-FFF2-40B4-BE49-F238E27FC236}">
                <a16:creationId xmlns:a16="http://schemas.microsoft.com/office/drawing/2014/main" id="{B87F027D-C32C-3340-B8E4-758B1B49C4B6}"/>
              </a:ext>
            </a:extLst>
          </p:cNvPr>
          <p:cNvCxnSpPr>
            <a:cxnSpLocks/>
          </p:cNvCxnSpPr>
          <p:nvPr userDrawn="1"/>
        </p:nvCxnSpPr>
        <p:spPr>
          <a:xfrm flipV="1">
            <a:off x="4572001" y="1124225"/>
            <a:ext cx="0" cy="3691834"/>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3FD699EA-3786-674B-818C-96715F1EAA34}"/>
              </a:ext>
            </a:extLst>
          </p:cNvPr>
          <p:cNvSpPr>
            <a:spLocks noGrp="1"/>
          </p:cNvSpPr>
          <p:nvPr>
            <p:ph type="body" sz="quarter" idx="11" hasCustomPrompt="1"/>
          </p:nvPr>
        </p:nvSpPr>
        <p:spPr>
          <a:xfrm>
            <a:off x="304790" y="1124224"/>
            <a:ext cx="3962374" cy="375476"/>
          </a:xfrm>
        </p:spPr>
        <p:txBody>
          <a:bodyPr anchor="ctr"/>
          <a:lstStyle>
            <a:lvl1pPr marL="0" indent="0" algn="ctr" defTabSz="685800">
              <a:lnSpc>
                <a:spcPct val="90000"/>
              </a:lnSpc>
              <a:spcBef>
                <a:spcPct val="0"/>
              </a:spcBef>
              <a:buNone/>
              <a:defRPr>
                <a:latin typeface="+mj-lt"/>
              </a:defRPr>
            </a:lvl1pPr>
          </a:lstStyle>
          <a:p>
            <a:pPr algn="ctr" defTabSz="685800">
              <a:lnSpc>
                <a:spcPct val="90000"/>
              </a:lnSpc>
              <a:spcBef>
                <a:spcPct val="0"/>
              </a:spcBef>
            </a:pPr>
            <a:r>
              <a:rPr lang="en-US" sz="1600" b="1" dirty="0">
                <a:solidFill>
                  <a:schemeClr val="tx1"/>
                </a:solidFill>
                <a:cs typeface="Arial" panose="020B0604020202020204" pitchFamily="34" charset="0"/>
              </a:rPr>
              <a:t>Header</a:t>
            </a:r>
          </a:p>
        </p:txBody>
      </p:sp>
      <p:sp>
        <p:nvSpPr>
          <p:cNvPr id="10" name="Text Placeholder 9">
            <a:extLst>
              <a:ext uri="{FF2B5EF4-FFF2-40B4-BE49-F238E27FC236}">
                <a16:creationId xmlns:a16="http://schemas.microsoft.com/office/drawing/2014/main" id="{51AFC673-DD31-0243-8B4E-4749D411FD85}"/>
              </a:ext>
            </a:extLst>
          </p:cNvPr>
          <p:cNvSpPr>
            <a:spLocks noGrp="1"/>
          </p:cNvSpPr>
          <p:nvPr>
            <p:ph type="body" sz="quarter" idx="12" hasCustomPrompt="1"/>
          </p:nvPr>
        </p:nvSpPr>
        <p:spPr>
          <a:xfrm>
            <a:off x="4876790" y="1123950"/>
            <a:ext cx="3962395" cy="375750"/>
          </a:xfrm>
        </p:spPr>
        <p:txBody>
          <a:bodyPr anchor="ctr"/>
          <a:lstStyle>
            <a:lvl1pPr marL="0" indent="0" algn="ctr" defTabSz="685800">
              <a:lnSpc>
                <a:spcPct val="90000"/>
              </a:lnSpc>
              <a:spcBef>
                <a:spcPct val="0"/>
              </a:spcBef>
              <a:buNone/>
              <a:defRPr>
                <a:latin typeface="+mj-lt"/>
              </a:defRPr>
            </a:lvl1pPr>
          </a:lstStyle>
          <a:p>
            <a:pPr algn="ctr" defTabSz="685800">
              <a:lnSpc>
                <a:spcPct val="90000"/>
              </a:lnSpc>
              <a:spcBef>
                <a:spcPct val="0"/>
              </a:spcBef>
            </a:pPr>
            <a:r>
              <a:rPr lang="en-US" sz="1600" b="1" dirty="0">
                <a:solidFill>
                  <a:schemeClr val="tx1"/>
                </a:solidFill>
                <a:cs typeface="Arial" panose="020B0604020202020204" pitchFamily="34" charset="0"/>
              </a:rPr>
              <a:t>Header</a:t>
            </a:r>
          </a:p>
        </p:txBody>
      </p:sp>
      <p:sp>
        <p:nvSpPr>
          <p:cNvPr id="22" name="Text Placeholder 21">
            <a:extLst>
              <a:ext uri="{FF2B5EF4-FFF2-40B4-BE49-F238E27FC236}">
                <a16:creationId xmlns:a16="http://schemas.microsoft.com/office/drawing/2014/main" id="{1AF163EA-A549-5D45-AD38-3C69C70D100C}"/>
              </a:ext>
            </a:extLst>
          </p:cNvPr>
          <p:cNvSpPr>
            <a:spLocks noGrp="1"/>
          </p:cNvSpPr>
          <p:nvPr>
            <p:ph type="body" sz="quarter" idx="13"/>
          </p:nvPr>
        </p:nvSpPr>
        <p:spPr>
          <a:xfrm>
            <a:off x="304780" y="1691640"/>
            <a:ext cx="3962372" cy="3124420"/>
          </a:xfrm>
        </p:spPr>
        <p:txBody>
          <a:bodyPr/>
          <a:lstStyle>
            <a:lvl2pPr marL="0" marR="0" indent="0" algn="l" defTabSz="685800" rtl="0" eaLnBrk="1" fontAlgn="auto" latinLnBrk="0" hangingPunct="1">
              <a:lnSpc>
                <a:spcPct val="90000"/>
              </a:lnSpc>
              <a:spcBef>
                <a:spcPts val="1800"/>
              </a:spcBef>
              <a:spcAft>
                <a:spcPts val="1800"/>
              </a:spcAft>
              <a:buClrTx/>
              <a:buSzTx/>
              <a:buFontTx/>
              <a:buNone/>
              <a:tabLst/>
              <a:defRPr/>
            </a:lvl2pPr>
          </a:lstStyle>
          <a:p>
            <a:pPr marL="230188" marR="0" lvl="0"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Образец текста</a:t>
            </a:r>
          </a:p>
          <a:p>
            <a:pPr marL="230188" marR="0" lvl="1"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Второй уровень</a:t>
            </a:r>
          </a:p>
          <a:p>
            <a:pPr marL="230188" marR="0" lvl="2"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Третий уровень</a:t>
            </a:r>
          </a:p>
          <a:p>
            <a:pPr marL="230188" marR="0" lvl="3"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Четвертый уровень</a:t>
            </a:r>
          </a:p>
          <a:p>
            <a:pPr marL="230188" marR="0" lvl="4"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Пятый уровень</a:t>
            </a:r>
            <a:endParaRPr kumimoji="0" lang="en-US" sz="1600" b="0" i="0" u="none" strike="noStrike" kern="1200" cap="none" spc="0" normalizeH="0" baseline="0" noProof="0" dirty="0">
              <a:ln>
                <a:noFill/>
              </a:ln>
              <a:solidFill>
                <a:srgbClr val="000000"/>
              </a:solidFill>
              <a:effectLst/>
              <a:uLnTx/>
              <a:uFillTx/>
              <a:latin typeface="Artifakt ElementOfc"/>
              <a:ea typeface="+mn-ea"/>
              <a:cs typeface="+mn-cs"/>
            </a:endParaRPr>
          </a:p>
        </p:txBody>
      </p:sp>
      <p:sp>
        <p:nvSpPr>
          <p:cNvPr id="24" name="Text Placeholder 23">
            <a:extLst>
              <a:ext uri="{FF2B5EF4-FFF2-40B4-BE49-F238E27FC236}">
                <a16:creationId xmlns:a16="http://schemas.microsoft.com/office/drawing/2014/main" id="{743FB30B-8BD0-B743-84A6-38D605C18917}"/>
              </a:ext>
            </a:extLst>
          </p:cNvPr>
          <p:cNvSpPr>
            <a:spLocks noGrp="1"/>
          </p:cNvSpPr>
          <p:nvPr>
            <p:ph type="body" sz="quarter" idx="14"/>
          </p:nvPr>
        </p:nvSpPr>
        <p:spPr>
          <a:xfrm>
            <a:off x="4876789" y="1691640"/>
            <a:ext cx="3962375" cy="3124419"/>
          </a:xfrm>
        </p:spPr>
        <p:txBody>
          <a:bodyPr/>
          <a:lstStyle>
            <a:lvl2pPr marL="0" marR="0" indent="0" algn="l" defTabSz="685800" rtl="0" eaLnBrk="1" fontAlgn="auto" latinLnBrk="0" hangingPunct="1">
              <a:lnSpc>
                <a:spcPct val="90000"/>
              </a:lnSpc>
              <a:spcBef>
                <a:spcPct val="0"/>
              </a:spcBef>
              <a:spcAft>
                <a:spcPts val="0"/>
              </a:spcAft>
              <a:buClrTx/>
              <a:buSzTx/>
              <a:buFontTx/>
              <a:buNone/>
              <a:tabLst/>
              <a:defRPr/>
            </a:lvl2pPr>
          </a:lstStyle>
          <a:p>
            <a:pPr marL="230188" marR="0" lvl="0"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Образец текста</a:t>
            </a:r>
          </a:p>
          <a:p>
            <a:pPr marL="230188" marR="0" lvl="1"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Второй уровень</a:t>
            </a:r>
          </a:p>
          <a:p>
            <a:pPr marL="230188" marR="0" lvl="2"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Третий уровень</a:t>
            </a:r>
          </a:p>
          <a:p>
            <a:pPr marL="230188" marR="0" lvl="3"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Четвертый уровень</a:t>
            </a:r>
          </a:p>
          <a:p>
            <a:pPr marL="230188" marR="0" lvl="4" indent="-230188" algn="l" defTabSz="685800" rtl="0" eaLnBrk="1" fontAlgn="auto" latinLnBrk="0" hangingPunct="1">
              <a:lnSpc>
                <a:spcPct val="90000"/>
              </a:lnSpc>
              <a:spcBef>
                <a:spcPts val="1800"/>
              </a:spcBef>
              <a:spcAft>
                <a:spcPts val="0"/>
              </a:spcAft>
              <a:buClr>
                <a:srgbClr val="666666"/>
              </a:buClr>
              <a:buSzTx/>
              <a:buFont typeface="Wingdings" charset="2"/>
              <a:buChar char="§"/>
              <a:tabLst/>
              <a:defRPr/>
            </a:pPr>
            <a:r>
              <a:rPr kumimoji="0" lang="ru-RU" sz="1600" b="0" i="0" u="none" strike="noStrike" kern="1200" cap="none" spc="0" normalizeH="0" baseline="0" noProof="0">
                <a:ln>
                  <a:noFill/>
                </a:ln>
                <a:solidFill>
                  <a:srgbClr val="000000"/>
                </a:solidFill>
                <a:effectLst/>
                <a:uLnTx/>
                <a:uFillTx/>
                <a:latin typeface="Artifakt ElementOfc"/>
                <a:ea typeface="+mn-ea"/>
                <a:cs typeface="+mn-cs"/>
              </a:rPr>
              <a:t>Пятый уровень</a:t>
            </a:r>
            <a:endParaRPr kumimoji="0" lang="en-US" sz="1600" b="0" i="0" u="none" strike="noStrike" kern="1200" cap="none" spc="0" normalizeH="0" baseline="0" noProof="0" dirty="0">
              <a:ln>
                <a:noFill/>
              </a:ln>
              <a:solidFill>
                <a:srgbClr val="000000"/>
              </a:solidFill>
              <a:effectLst/>
              <a:uLnTx/>
              <a:uFillTx/>
              <a:latin typeface="Artifakt ElementOfc"/>
              <a:ea typeface="+mn-ea"/>
              <a:cs typeface="+mn-cs"/>
            </a:endParaRPr>
          </a:p>
        </p:txBody>
      </p:sp>
    </p:spTree>
    <p:extLst>
      <p:ext uri="{BB962C8B-B14F-4D97-AF65-F5344CB8AC3E}">
        <p14:creationId xmlns:p14="http://schemas.microsoft.com/office/powerpoint/2010/main" val="334989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2880" userDrawn="1">
          <p15:clr>
            <a:srgbClr val="FBAE40"/>
          </p15:clr>
        </p15:guide>
        <p15:guide id="2" pos="3071" userDrawn="1">
          <p15:clr>
            <a:srgbClr val="FBAE40"/>
          </p15:clr>
        </p15:guide>
        <p15:guide id="3" pos="268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ru-RU"/>
              <a:t>Образец заголовка</a:t>
            </a:r>
            <a:endParaRPr lang="en-US" dirty="0"/>
          </a:p>
        </p:txBody>
      </p:sp>
      <p:sp>
        <p:nvSpPr>
          <p:cNvPr id="3" name="Text Placeholder 7"/>
          <p:cNvSpPr>
            <a:spLocks noGrp="1"/>
          </p:cNvSpPr>
          <p:nvPr>
            <p:ph type="body" sz="quarter" idx="10" hasCustomPrompt="1"/>
          </p:nvPr>
        </p:nvSpPr>
        <p:spPr>
          <a:xfrm>
            <a:off x="304800" y="742950"/>
            <a:ext cx="8534400" cy="304800"/>
          </a:xfrm>
        </p:spPr>
        <p:txBody>
          <a:bodyPr/>
          <a:lstStyle>
            <a:lvl1pPr marL="0" indent="0">
              <a:spcBef>
                <a:spcPts val="0"/>
              </a:spcBef>
              <a:buNone/>
              <a:defRPr sz="1600" b="0">
                <a:solidFill>
                  <a:schemeClr val="bg2">
                    <a:lumMod val="50000"/>
                  </a:schemeClr>
                </a:solidFill>
              </a:defRPr>
            </a:lvl1pPr>
          </a:lstStyle>
          <a:p>
            <a:pPr lvl="0"/>
            <a:r>
              <a:rPr lang="en-US" dirty="0"/>
              <a:t>Subtitle if needed</a:t>
            </a:r>
          </a:p>
        </p:txBody>
      </p:sp>
    </p:spTree>
    <p:extLst>
      <p:ext uri="{BB962C8B-B14F-4D97-AF65-F5344CB8AC3E}">
        <p14:creationId xmlns:p14="http://schemas.microsoft.com/office/powerpoint/2010/main" val="251342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ru-RU"/>
              <a:t>Образец заголовка</a:t>
            </a:r>
            <a:endParaRPr lang="en-US" dirty="0"/>
          </a:p>
        </p:txBody>
      </p:sp>
      <p:sp>
        <p:nvSpPr>
          <p:cNvPr id="3" name="Content Placeholder 2"/>
          <p:cNvSpPr>
            <a:spLocks noGrp="1"/>
          </p:cNvSpPr>
          <p:nvPr>
            <p:ph sz="half" idx="1"/>
          </p:nvPr>
        </p:nvSpPr>
        <p:spPr>
          <a:xfrm>
            <a:off x="304800" y="1123950"/>
            <a:ext cx="4114800" cy="369211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Text Placeholder 7"/>
          <p:cNvSpPr>
            <a:spLocks noGrp="1"/>
          </p:cNvSpPr>
          <p:nvPr>
            <p:ph type="body" sz="quarter" idx="10" hasCustomPrompt="1"/>
          </p:nvPr>
        </p:nvSpPr>
        <p:spPr>
          <a:xfrm>
            <a:off x="304800" y="742950"/>
            <a:ext cx="8534400" cy="304800"/>
          </a:xfrm>
        </p:spPr>
        <p:txBody>
          <a:bodyPr/>
          <a:lstStyle>
            <a:lvl1pPr marL="0" marR="0" indent="0" algn="l" defTabSz="685800" rtl="0" eaLnBrk="1" fontAlgn="auto" latinLnBrk="0" hangingPunct="1">
              <a:lnSpc>
                <a:spcPct val="90000"/>
              </a:lnSpc>
              <a:spcBef>
                <a:spcPts val="0"/>
              </a:spcBef>
              <a:spcAft>
                <a:spcPts val="0"/>
              </a:spcAft>
              <a:buClr>
                <a:schemeClr val="tx2"/>
              </a:buClr>
              <a:buSzTx/>
              <a:buFont typeface="Wingdings" charset="2"/>
              <a:buNone/>
              <a:tabLst/>
              <a:defRPr sz="1600" b="0">
                <a:solidFill>
                  <a:schemeClr val="bg2">
                    <a:lumMod val="50000"/>
                  </a:schemeClr>
                </a:solidFill>
              </a:defRPr>
            </a:lvl1pPr>
          </a:lstStyle>
          <a:p>
            <a:pPr marL="0" marR="0" lvl="0" indent="0" algn="l" defTabSz="685800" rtl="0" eaLnBrk="1" fontAlgn="auto" latinLnBrk="0" hangingPunct="1">
              <a:lnSpc>
                <a:spcPct val="90000"/>
              </a:lnSpc>
              <a:spcBef>
                <a:spcPts val="0"/>
              </a:spcBef>
              <a:spcAft>
                <a:spcPts val="0"/>
              </a:spcAft>
              <a:buClr>
                <a:schemeClr val="tx2"/>
              </a:buClr>
              <a:buSzTx/>
              <a:buFont typeface="Wingdings" charset="2"/>
              <a:buNone/>
              <a:tabLst/>
              <a:defRPr/>
            </a:pPr>
            <a:r>
              <a:rPr lang="en-US" dirty="0"/>
              <a:t>Subtitle if needed</a:t>
            </a:r>
          </a:p>
        </p:txBody>
      </p:sp>
      <p:sp>
        <p:nvSpPr>
          <p:cNvPr id="6" name="Picture Placeholder 5"/>
          <p:cNvSpPr>
            <a:spLocks noGrp="1"/>
          </p:cNvSpPr>
          <p:nvPr>
            <p:ph type="pic" sz="quarter" idx="11"/>
          </p:nvPr>
        </p:nvSpPr>
        <p:spPr>
          <a:xfrm>
            <a:off x="4724400" y="1123950"/>
            <a:ext cx="4114800" cy="3657600"/>
          </a:xfrm>
          <a:solidFill>
            <a:schemeClr val="bg2"/>
          </a:solidFill>
        </p:spPr>
        <p:txBody>
          <a:bodyPr anchor="ctr"/>
          <a:lstStyle>
            <a:lvl1pPr marL="0" indent="0" algn="ctr">
              <a:buFontTx/>
              <a:buNone/>
              <a:defRPr/>
            </a:lvl1pPr>
          </a:lstStyle>
          <a:p>
            <a:r>
              <a:rPr lang="ru-RU"/>
              <a:t>Вставка рисунка</a:t>
            </a:r>
            <a:endParaRPr lang="en-US"/>
          </a:p>
        </p:txBody>
      </p:sp>
      <p:sp>
        <p:nvSpPr>
          <p:cNvPr id="9" name="Text Placeholder 8"/>
          <p:cNvSpPr>
            <a:spLocks noGrp="1"/>
          </p:cNvSpPr>
          <p:nvPr>
            <p:ph type="body" sz="quarter" idx="12" hasCustomPrompt="1"/>
          </p:nvPr>
        </p:nvSpPr>
        <p:spPr>
          <a:xfrm>
            <a:off x="4724400" y="4857750"/>
            <a:ext cx="4114800" cy="152400"/>
          </a:xfrm>
        </p:spPr>
        <p:txBody>
          <a:bodyPr lIns="0" anchor="b"/>
          <a:lstStyle>
            <a:lvl1pPr marL="0" indent="0" algn="r">
              <a:spcBef>
                <a:spcPts val="0"/>
              </a:spcBef>
              <a:buNone/>
              <a:defRPr sz="700">
                <a:solidFill>
                  <a:schemeClr val="tx1"/>
                </a:solidFill>
              </a:defRPr>
            </a:lvl1pPr>
          </a:lstStyle>
          <a:p>
            <a:pPr lvl="0"/>
            <a:r>
              <a:rPr lang="en-US" dirty="0"/>
              <a:t>Photo credit</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Text, and Blee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C0D3F-2C00-4051-A2DE-F93159AC849C}"/>
              </a:ext>
            </a:extLst>
          </p:cNvPr>
          <p:cNvSpPr>
            <a:spLocks noGrp="1"/>
          </p:cNvSpPr>
          <p:nvPr>
            <p:ph type="title" hasCustomPrompt="1"/>
          </p:nvPr>
        </p:nvSpPr>
        <p:spPr>
          <a:xfrm>
            <a:off x="304800" y="285750"/>
            <a:ext cx="4867275" cy="457200"/>
          </a:xfrm>
        </p:spPr>
        <p:txBody>
          <a:bodyPr/>
          <a:lstStyle>
            <a:lvl1pPr>
              <a:defRPr b="0"/>
            </a:lvl1pPr>
          </a:lstStyle>
          <a:p>
            <a:r>
              <a:rPr lang="en-US" dirty="0"/>
              <a:t>Click to edit title</a:t>
            </a:r>
          </a:p>
        </p:txBody>
      </p:sp>
      <p:sp>
        <p:nvSpPr>
          <p:cNvPr id="3" name="Text Placeholder 7">
            <a:extLst>
              <a:ext uri="{FF2B5EF4-FFF2-40B4-BE49-F238E27FC236}">
                <a16:creationId xmlns:a16="http://schemas.microsoft.com/office/drawing/2014/main" id="{8B394020-0B84-4597-81D4-0C2A70C4DC31}"/>
              </a:ext>
            </a:extLst>
          </p:cNvPr>
          <p:cNvSpPr>
            <a:spLocks noGrp="1"/>
          </p:cNvSpPr>
          <p:nvPr>
            <p:ph type="body" sz="quarter" idx="10" hasCustomPrompt="1"/>
          </p:nvPr>
        </p:nvSpPr>
        <p:spPr>
          <a:xfrm>
            <a:off x="304800" y="742950"/>
            <a:ext cx="4867275" cy="304800"/>
          </a:xfrm>
        </p:spPr>
        <p:txBody>
          <a:bodyPr/>
          <a:lstStyle>
            <a:lvl1pPr marL="0" marR="0" indent="0" algn="l" defTabSz="685800" rtl="0" eaLnBrk="1" fontAlgn="auto" latinLnBrk="0" hangingPunct="1">
              <a:lnSpc>
                <a:spcPct val="90000"/>
              </a:lnSpc>
              <a:spcBef>
                <a:spcPts val="0"/>
              </a:spcBef>
              <a:spcAft>
                <a:spcPts val="0"/>
              </a:spcAft>
              <a:buClr>
                <a:schemeClr val="tx2"/>
              </a:buClr>
              <a:buSzTx/>
              <a:buFont typeface="Wingdings" charset="2"/>
              <a:buNone/>
              <a:tabLst/>
              <a:defRPr sz="1600" b="0">
                <a:solidFill>
                  <a:schemeClr val="bg2">
                    <a:lumMod val="50000"/>
                  </a:schemeClr>
                </a:solidFill>
              </a:defRPr>
            </a:lvl1pPr>
          </a:lstStyle>
          <a:p>
            <a:pPr marL="0" marR="0" lvl="0" indent="0" algn="l" defTabSz="685800" rtl="0" eaLnBrk="1" fontAlgn="auto" latinLnBrk="0" hangingPunct="1">
              <a:lnSpc>
                <a:spcPct val="90000"/>
              </a:lnSpc>
              <a:spcBef>
                <a:spcPts val="0"/>
              </a:spcBef>
              <a:spcAft>
                <a:spcPts val="0"/>
              </a:spcAft>
              <a:buClr>
                <a:schemeClr val="tx2"/>
              </a:buClr>
              <a:buSzTx/>
              <a:buFont typeface="Wingdings" charset="2"/>
              <a:buNone/>
              <a:tabLst/>
              <a:defRPr/>
            </a:pPr>
            <a:r>
              <a:rPr lang="en-US" dirty="0"/>
              <a:t>Subtitle if needed</a:t>
            </a:r>
          </a:p>
        </p:txBody>
      </p:sp>
      <p:sp>
        <p:nvSpPr>
          <p:cNvPr id="6" name="Content Placeholder 2">
            <a:extLst>
              <a:ext uri="{FF2B5EF4-FFF2-40B4-BE49-F238E27FC236}">
                <a16:creationId xmlns:a16="http://schemas.microsoft.com/office/drawing/2014/main" id="{936B10F5-35C2-4182-BD25-60BBCED4F3AB}"/>
              </a:ext>
            </a:extLst>
          </p:cNvPr>
          <p:cNvSpPr>
            <a:spLocks noGrp="1"/>
          </p:cNvSpPr>
          <p:nvPr>
            <p:ph idx="1"/>
          </p:nvPr>
        </p:nvSpPr>
        <p:spPr>
          <a:xfrm>
            <a:off x="304800" y="1123950"/>
            <a:ext cx="4867275"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9" name="Picture Placeholder 8">
            <a:extLst>
              <a:ext uri="{FF2B5EF4-FFF2-40B4-BE49-F238E27FC236}">
                <a16:creationId xmlns:a16="http://schemas.microsoft.com/office/drawing/2014/main" id="{03BB88CE-D2C3-427C-B5B6-B54EF75305EF}"/>
              </a:ext>
            </a:extLst>
          </p:cNvPr>
          <p:cNvSpPr>
            <a:spLocks noGrp="1"/>
          </p:cNvSpPr>
          <p:nvPr>
            <p:ph type="pic" sz="quarter" idx="11"/>
          </p:nvPr>
        </p:nvSpPr>
        <p:spPr>
          <a:xfrm>
            <a:off x="5476875" y="0"/>
            <a:ext cx="3667125" cy="5143500"/>
          </a:xfrm>
          <a:solidFill>
            <a:schemeClr val="bg2"/>
          </a:solidFill>
        </p:spPr>
        <p:txBody>
          <a:bodyPr/>
          <a:lstStyle/>
          <a:p>
            <a:r>
              <a:rPr lang="ru-RU"/>
              <a:t>Вставка рисунка</a:t>
            </a:r>
            <a:endParaRPr lang="en-US"/>
          </a:p>
        </p:txBody>
      </p:sp>
    </p:spTree>
    <p:extLst>
      <p:ext uri="{BB962C8B-B14F-4D97-AF65-F5344CB8AC3E}">
        <p14:creationId xmlns:p14="http://schemas.microsoft.com/office/powerpoint/2010/main" val="1064793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hotos_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ru-RU"/>
              <a:t>Образец заголовка</a:t>
            </a:r>
            <a:endParaRPr lang="en-US" dirty="0"/>
          </a:p>
        </p:txBody>
      </p:sp>
      <p:sp>
        <p:nvSpPr>
          <p:cNvPr id="3" name="Text Placeholder 7"/>
          <p:cNvSpPr>
            <a:spLocks noGrp="1"/>
          </p:cNvSpPr>
          <p:nvPr>
            <p:ph type="body" sz="quarter" idx="10" hasCustomPrompt="1"/>
          </p:nvPr>
        </p:nvSpPr>
        <p:spPr>
          <a:xfrm>
            <a:off x="304800" y="742950"/>
            <a:ext cx="8534400" cy="304800"/>
          </a:xfrm>
        </p:spPr>
        <p:txBody>
          <a:bodyPr/>
          <a:lstStyle>
            <a:lvl1pPr marL="0" indent="0">
              <a:spcBef>
                <a:spcPts val="0"/>
              </a:spcBef>
              <a:buNone/>
              <a:defRPr sz="1600" b="0">
                <a:solidFill>
                  <a:schemeClr val="bg2">
                    <a:lumMod val="50000"/>
                  </a:schemeClr>
                </a:solidFill>
              </a:defRPr>
            </a:lvl1pPr>
          </a:lstStyle>
          <a:p>
            <a:pPr lvl="0"/>
            <a:r>
              <a:rPr lang="en-US" dirty="0"/>
              <a:t>Subtitle if needed</a:t>
            </a:r>
          </a:p>
        </p:txBody>
      </p:sp>
      <p:sp>
        <p:nvSpPr>
          <p:cNvPr id="7" name="Picture Placeholder 6">
            <a:extLst>
              <a:ext uri="{FF2B5EF4-FFF2-40B4-BE49-F238E27FC236}">
                <a16:creationId xmlns:a16="http://schemas.microsoft.com/office/drawing/2014/main" id="{6A62824B-F370-CA4F-95CB-D404CFB999AB}"/>
              </a:ext>
            </a:extLst>
          </p:cNvPr>
          <p:cNvSpPr>
            <a:spLocks noGrp="1"/>
          </p:cNvSpPr>
          <p:nvPr>
            <p:ph type="pic" sz="quarter" idx="11"/>
          </p:nvPr>
        </p:nvSpPr>
        <p:spPr>
          <a:xfrm>
            <a:off x="304800" y="1123950"/>
            <a:ext cx="4114800" cy="3733802"/>
          </a:xfrm>
          <a:solidFill>
            <a:schemeClr val="bg2"/>
          </a:solidFill>
        </p:spPr>
        <p:txBody>
          <a:bodyPr/>
          <a:lstStyle/>
          <a:p>
            <a:r>
              <a:rPr lang="ru-RU"/>
              <a:t>Вставка рисунка</a:t>
            </a:r>
            <a:endParaRPr lang="en-US" dirty="0"/>
          </a:p>
        </p:txBody>
      </p:sp>
      <p:sp>
        <p:nvSpPr>
          <p:cNvPr id="9" name="Picture Placeholder 8">
            <a:extLst>
              <a:ext uri="{FF2B5EF4-FFF2-40B4-BE49-F238E27FC236}">
                <a16:creationId xmlns:a16="http://schemas.microsoft.com/office/drawing/2014/main" id="{E1843EBF-DF7F-044B-BCFC-EBC8308C7C94}"/>
              </a:ext>
            </a:extLst>
          </p:cNvPr>
          <p:cNvSpPr>
            <a:spLocks noGrp="1"/>
          </p:cNvSpPr>
          <p:nvPr>
            <p:ph type="pic" sz="quarter" idx="12"/>
          </p:nvPr>
        </p:nvSpPr>
        <p:spPr>
          <a:xfrm>
            <a:off x="4724400" y="1123950"/>
            <a:ext cx="4114800" cy="3733800"/>
          </a:xfrm>
          <a:solidFill>
            <a:schemeClr val="bg2"/>
          </a:solidFill>
        </p:spPr>
        <p:txBody>
          <a:bodyPr/>
          <a:lstStyle/>
          <a:p>
            <a:r>
              <a:rPr lang="ru-RU"/>
              <a:t>Вставка рисунка</a:t>
            </a:r>
            <a:endParaRPr lang="en-US" dirty="0"/>
          </a:p>
        </p:txBody>
      </p:sp>
    </p:spTree>
    <p:extLst>
      <p:ext uri="{BB962C8B-B14F-4D97-AF65-F5344CB8AC3E}">
        <p14:creationId xmlns:p14="http://schemas.microsoft.com/office/powerpoint/2010/main" val="1947541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Photos_Slide">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86D9EEC2-1D9B-EB4B-899B-34783475D5F7}"/>
              </a:ext>
            </a:extLst>
          </p:cNvPr>
          <p:cNvSpPr>
            <a:spLocks noGrp="1"/>
          </p:cNvSpPr>
          <p:nvPr>
            <p:ph type="pic" sz="quarter" idx="11"/>
          </p:nvPr>
        </p:nvSpPr>
        <p:spPr>
          <a:xfrm>
            <a:off x="0" y="2661344"/>
            <a:ext cx="4482403" cy="2482154"/>
          </a:xfrm>
          <a:solidFill>
            <a:schemeClr val="bg2"/>
          </a:solidFill>
        </p:spPr>
        <p:txBody>
          <a:bodyPr/>
          <a:lstStyle/>
          <a:p>
            <a:r>
              <a:rPr lang="ru-RU"/>
              <a:t>Вставка рисунка</a:t>
            </a:r>
            <a:endParaRPr lang="en-US"/>
          </a:p>
        </p:txBody>
      </p:sp>
      <p:sp>
        <p:nvSpPr>
          <p:cNvPr id="10" name="Picture Placeholder 8">
            <a:extLst>
              <a:ext uri="{FF2B5EF4-FFF2-40B4-BE49-F238E27FC236}">
                <a16:creationId xmlns:a16="http://schemas.microsoft.com/office/drawing/2014/main" id="{ADFE3002-0181-2B4C-BCE3-B283DCA179F3}"/>
              </a:ext>
            </a:extLst>
          </p:cNvPr>
          <p:cNvSpPr>
            <a:spLocks noGrp="1"/>
          </p:cNvSpPr>
          <p:nvPr>
            <p:ph type="pic" sz="quarter" idx="12"/>
          </p:nvPr>
        </p:nvSpPr>
        <p:spPr>
          <a:xfrm>
            <a:off x="4661596" y="0"/>
            <a:ext cx="4482403" cy="5143500"/>
          </a:xfrm>
          <a:solidFill>
            <a:schemeClr val="bg2"/>
          </a:solidFill>
        </p:spPr>
        <p:txBody>
          <a:bodyPr/>
          <a:lstStyle/>
          <a:p>
            <a:r>
              <a:rPr lang="ru-RU"/>
              <a:t>Вставка рисунка</a:t>
            </a:r>
            <a:endParaRPr lang="en-US" dirty="0"/>
          </a:p>
        </p:txBody>
      </p:sp>
      <p:sp>
        <p:nvSpPr>
          <p:cNvPr id="11" name="Picture Placeholder 6">
            <a:extLst>
              <a:ext uri="{FF2B5EF4-FFF2-40B4-BE49-F238E27FC236}">
                <a16:creationId xmlns:a16="http://schemas.microsoft.com/office/drawing/2014/main" id="{65A1D5BF-CA45-664B-B016-68C499951A51}"/>
              </a:ext>
            </a:extLst>
          </p:cNvPr>
          <p:cNvSpPr>
            <a:spLocks noGrp="1"/>
          </p:cNvSpPr>
          <p:nvPr>
            <p:ph type="pic" sz="quarter" idx="13"/>
          </p:nvPr>
        </p:nvSpPr>
        <p:spPr>
          <a:xfrm>
            <a:off x="1" y="0"/>
            <a:ext cx="4482403" cy="2482154"/>
          </a:xfrm>
          <a:solidFill>
            <a:schemeClr val="bg2"/>
          </a:solidFill>
        </p:spPr>
        <p:txBody>
          <a:bodyPr/>
          <a:lstStyle>
            <a:lvl1pPr>
              <a:defRPr sz="1600"/>
            </a:lvl1pPr>
          </a:lstStyle>
          <a:p>
            <a:r>
              <a:rPr lang="ru-RU"/>
              <a:t>Вставка рисунка</a:t>
            </a:r>
            <a:endParaRPr lang="en-US" dirty="0"/>
          </a:p>
        </p:txBody>
      </p:sp>
    </p:spTree>
    <p:extLst>
      <p:ext uri="{BB962C8B-B14F-4D97-AF65-F5344CB8AC3E}">
        <p14:creationId xmlns:p14="http://schemas.microsoft.com/office/powerpoint/2010/main" val="3701262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Keyword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5143500"/>
          </a:xfrm>
        </p:spPr>
        <p:txBody>
          <a:bodyPr bIns="182880" anchor="ctr"/>
          <a:lstStyle>
            <a:lvl1pPr marL="0" marR="0" indent="0" algn="ctr" defTabSz="685800" rtl="0" eaLnBrk="1" fontAlgn="auto" latinLnBrk="0" hangingPunct="1">
              <a:lnSpc>
                <a:spcPct val="90000"/>
              </a:lnSpc>
              <a:spcBef>
                <a:spcPct val="0"/>
              </a:spcBef>
              <a:spcAft>
                <a:spcPts val="0"/>
              </a:spcAft>
              <a:buClrTx/>
              <a:buSzTx/>
              <a:buFontTx/>
              <a:buNone/>
              <a:tabLst/>
              <a:defRPr sz="6000" b="0"/>
            </a:lvl1pPr>
          </a:lstStyle>
          <a:p>
            <a:r>
              <a:rPr lang="en-US" dirty="0"/>
              <a:t>Keyword slide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5143500"/>
          </a:xfrm>
        </p:spPr>
        <p:txBody>
          <a:bodyPr anchor="ctr"/>
          <a:lstStyle>
            <a:lvl1pPr marL="0" indent="0" algn="ctr">
              <a:buNone/>
              <a:defRPr/>
            </a:lvl1pPr>
          </a:lstStyle>
          <a:p>
            <a:r>
              <a:rPr lang="ru-RU"/>
              <a:t>Вставка рисунка</a:t>
            </a:r>
            <a:endParaRPr lang="en-US" dirty="0"/>
          </a:p>
        </p:txBody>
      </p:sp>
      <p:sp>
        <p:nvSpPr>
          <p:cNvPr id="2" name="Title 1"/>
          <p:cNvSpPr>
            <a:spLocks noGrp="1"/>
          </p:cNvSpPr>
          <p:nvPr>
            <p:ph type="title" hasCustomPrompt="1"/>
          </p:nvPr>
        </p:nvSpPr>
        <p:spPr>
          <a:xfrm>
            <a:off x="152400" y="4857750"/>
            <a:ext cx="6400800" cy="152400"/>
          </a:xfrm>
        </p:spPr>
        <p:txBody>
          <a:bodyPr anchor="b"/>
          <a:lstStyle>
            <a:lvl1pPr>
              <a:spcBef>
                <a:spcPts val="0"/>
              </a:spcBef>
              <a:defRPr lang="en-US" sz="700" b="0" i="0" dirty="0">
                <a:solidFill>
                  <a:schemeClr val="tx1"/>
                </a:solidFill>
                <a:latin typeface="+mn-lt"/>
                <a:ea typeface="+mn-ea"/>
                <a:cs typeface="Arial" charset="0"/>
              </a:defRPr>
            </a:lvl1pPr>
          </a:lstStyle>
          <a:p>
            <a:pPr marL="0" lvl="0" indent="0">
              <a:spcBef>
                <a:spcPts val="750"/>
              </a:spcBef>
              <a:buFont typeface="Arial" panose="020B0604020202020204" pitchFamily="34" charset="0"/>
            </a:pPr>
            <a:r>
              <a:rPr lang="en-US" dirty="0"/>
              <a:t>Replace this copy with image credit when applicable.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U_ClosingSlide">
    <p:bg>
      <p:bgPr>
        <a:solidFill>
          <a:schemeClr val="tx1"/>
        </a:solidFill>
        <a:effectLst/>
      </p:bgPr>
    </p:bg>
    <p:spTree>
      <p:nvGrpSpPr>
        <p:cNvPr id="1" name=""/>
        <p:cNvGrpSpPr/>
        <p:nvPr/>
      </p:nvGrpSpPr>
      <p:grpSpPr>
        <a:xfrm>
          <a:off x="0" y="0"/>
          <a:ext cx="0" cy="0"/>
          <a:chOff x="0" y="0"/>
          <a:chExt cx="0" cy="0"/>
        </a:xfrm>
      </p:grpSpPr>
      <p:pic>
        <p:nvPicPr>
          <p:cNvPr id="7" name="Picture 6" descr="A picture containing indoor&#10;&#10;Description automatically generated">
            <a:extLst>
              <a:ext uri="{FF2B5EF4-FFF2-40B4-BE49-F238E27FC236}">
                <a16:creationId xmlns:a16="http://schemas.microsoft.com/office/drawing/2014/main" id="{47AD0594-9AC6-43B9-8EFD-CE3B8B85BF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8" name="Title 4">
            <a:extLst>
              <a:ext uri="{FF2B5EF4-FFF2-40B4-BE49-F238E27FC236}">
                <a16:creationId xmlns:a16="http://schemas.microsoft.com/office/drawing/2014/main" id="{33821CEB-2A1A-466A-B8C2-E0B95B2C1D4F}"/>
              </a:ext>
            </a:extLst>
          </p:cNvPr>
          <p:cNvSpPr txBox="1">
            <a:spLocks/>
          </p:cNvSpPr>
          <p:nvPr userDrawn="1"/>
        </p:nvSpPr>
        <p:spPr>
          <a:xfrm>
            <a:off x="1828799" y="1737360"/>
            <a:ext cx="5486399" cy="1660332"/>
          </a:xfrm>
          <a:prstGeom prst="rect">
            <a:avLst/>
          </a:prstGeom>
        </p:spPr>
        <p:txBody>
          <a:bodyPr vert="horz" lIns="0" tIns="0" rIns="0" bIns="0" rtlCol="0" anchor="ctr">
            <a:noAutofit/>
          </a:bodyPr>
          <a:lstStyle>
            <a:lvl1pPr algn="ctr" defTabSz="685800">
              <a:lnSpc>
                <a:spcPct val="90000"/>
              </a:lnSpc>
              <a:spcBef>
                <a:spcPct val="0"/>
              </a:spcBef>
              <a:buNone/>
              <a:defRPr lang="en-US" sz="4800" b="1" dirty="0">
                <a:solidFill>
                  <a:schemeClr val="bg1"/>
                </a:solidFill>
                <a:ea typeface="+mj-ea"/>
                <a:cs typeface="+mj-cs"/>
              </a:defRPr>
            </a:lvl1pPr>
          </a:lstStyle>
          <a:p>
            <a:pPr lvl="0"/>
            <a:r>
              <a:rPr lang="en-US"/>
              <a:t>AUTODESK UNIVERSITY</a:t>
            </a:r>
            <a:endParaRPr lang="en-PH" dirty="0"/>
          </a:p>
        </p:txBody>
      </p:sp>
      <p:sp>
        <p:nvSpPr>
          <p:cNvPr id="4" name="TextBox 3">
            <a:extLst>
              <a:ext uri="{FF2B5EF4-FFF2-40B4-BE49-F238E27FC236}">
                <a16:creationId xmlns:a16="http://schemas.microsoft.com/office/drawing/2014/main" id="{45779EFD-9100-744F-A557-98601DAAACF8}"/>
              </a:ext>
            </a:extLst>
          </p:cNvPr>
          <p:cNvSpPr txBox="1"/>
          <p:nvPr userDrawn="1"/>
        </p:nvSpPr>
        <p:spPr>
          <a:xfrm>
            <a:off x="713850" y="4736283"/>
            <a:ext cx="7716296" cy="307777"/>
          </a:xfrm>
          <a:prstGeom prst="rect">
            <a:avLst/>
          </a:prstGeom>
          <a:noFill/>
        </p:spPr>
        <p:txBody>
          <a:bodyPr wrap="square" lIns="0" tIns="0" rIns="0" bIns="0" rtlCol="0">
            <a:spAutoFit/>
          </a:bodyPr>
          <a:lstStyle/>
          <a:p>
            <a:r>
              <a:rPr lang="en-US" sz="500" dirty="0">
                <a:solidFill>
                  <a:schemeClr val="bg1"/>
                </a:solidFill>
                <a:latin typeface="Artifakt Element" panose="020B0503050000020004" pitchFamily="34" charset="0"/>
                <a:ea typeface="Artifakt Element" panose="020B0503050000020004" pitchFamily="34" charset="0"/>
              </a:rPr>
              <a:t>Autodesk and the Autodesk logo are registered trademarks or trademarks of Autodesk, Inc., and/or its subsidiaries and/or affiliates in the USA and/or other countries. All other brand names, product names, or trademarks belong to their respective holders. Autodesk reserves the right to alter product and services offerings, and specifications and pricing at any time without notice, and is not responsible for typographical or graphical errors that may appear in this document.</a:t>
            </a:r>
            <a:br>
              <a:rPr lang="en-US" sz="500" dirty="0">
                <a:solidFill>
                  <a:schemeClr val="bg1"/>
                </a:solidFill>
                <a:latin typeface="Artifakt Element" panose="020B0503050000020004" pitchFamily="34" charset="0"/>
                <a:ea typeface="Artifakt Element" panose="020B0503050000020004" pitchFamily="34" charset="0"/>
              </a:rPr>
            </a:br>
            <a:endParaRPr lang="en-US" sz="500" dirty="0">
              <a:solidFill>
                <a:schemeClr val="bg1"/>
              </a:solidFill>
              <a:latin typeface="Artifakt Element" panose="020B0503050000020004" pitchFamily="34" charset="0"/>
              <a:ea typeface="Artifakt Element" panose="020B0503050000020004" pitchFamily="34" charset="0"/>
            </a:endParaRPr>
          </a:p>
          <a:p>
            <a:r>
              <a:rPr lang="en-US" sz="500" dirty="0">
                <a:solidFill>
                  <a:schemeClr val="bg1"/>
                </a:solidFill>
                <a:latin typeface="Artifakt Element" panose="020B0503050000020004" pitchFamily="34" charset="0"/>
                <a:ea typeface="Artifakt Element" panose="020B0503050000020004" pitchFamily="34" charset="0"/>
              </a:rPr>
              <a:t>© 2021 Autodesk. All rights reserved.</a:t>
            </a:r>
            <a:endParaRPr lang="en-US" sz="1200" dirty="0"/>
          </a:p>
        </p:txBody>
      </p:sp>
    </p:spTree>
    <p:extLst>
      <p:ext uri="{BB962C8B-B14F-4D97-AF65-F5344CB8AC3E}">
        <p14:creationId xmlns:p14="http://schemas.microsoft.com/office/powerpoint/2010/main" val="3373516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9086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ECF2485-AEDF-4212-A9FA-44A8C4D7F49D}" type="datetimeFigureOut">
              <a:rPr lang="ru-RU" smtClean="0"/>
              <a:t>13.09.2022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2AFD457-6D59-4F74-A795-4E3892F42664}" type="slidenum">
              <a:rPr lang="ru-RU" smtClean="0"/>
              <a:t>‹#›</a:t>
            </a:fld>
            <a:endParaRPr lang="ru-RU"/>
          </a:p>
        </p:txBody>
      </p:sp>
    </p:spTree>
    <p:extLst>
      <p:ext uri="{BB962C8B-B14F-4D97-AF65-F5344CB8AC3E}">
        <p14:creationId xmlns:p14="http://schemas.microsoft.com/office/powerpoint/2010/main" val="3975429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ECF2485-AEDF-4212-A9FA-44A8C4D7F49D}" type="datetimeFigureOut">
              <a:rPr lang="ru-RU" smtClean="0"/>
              <a:t>13.09.2022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2AFD457-6D59-4F74-A795-4E3892F42664}" type="slidenum">
              <a:rPr lang="ru-RU" smtClean="0"/>
              <a:t>‹#›</a:t>
            </a:fld>
            <a:endParaRPr lang="ru-RU"/>
          </a:p>
        </p:txBody>
      </p:sp>
    </p:spTree>
    <p:extLst>
      <p:ext uri="{BB962C8B-B14F-4D97-AF65-F5344CB8AC3E}">
        <p14:creationId xmlns:p14="http://schemas.microsoft.com/office/powerpoint/2010/main" val="1652930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285750"/>
            <a:ext cx="8534400" cy="457200"/>
          </a:xfrm>
          <a:prstGeom prst="rect">
            <a:avLst/>
          </a:prstGeom>
        </p:spPr>
        <p:txBody>
          <a:bodyPr vert="horz" lIns="0" tIns="0" rIns="0" bIns="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304800" y="1123950"/>
            <a:ext cx="8534400" cy="3692110"/>
          </a:xfrm>
          <a:prstGeom prst="rect">
            <a:avLst/>
          </a:prstGeom>
        </p:spPr>
        <p:txBody>
          <a:bodyPr vert="horz" lIns="0" tIns="0" rIns="0" bIns="0" rtlCol="0">
            <a:no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3573082768"/>
      </p:ext>
    </p:extLst>
  </p:cSld>
  <p:clrMap bg1="lt1" tx1="dk1" bg2="lt2" tx2="dk2" accent1="accent1" accent2="accent2" accent3="accent3" accent4="accent4" accent5="accent5" accent6="accent6" hlink="hlink" folHlink="folHlink"/>
  <p:sldLayoutIdLst>
    <p:sldLayoutId id="2147483679" r:id="rId1"/>
    <p:sldLayoutId id="2147483663" r:id="rId2"/>
    <p:sldLayoutId id="2147483683" r:id="rId3"/>
    <p:sldLayoutId id="2147483688" r:id="rId4"/>
    <p:sldLayoutId id="2147483662" r:id="rId5"/>
    <p:sldLayoutId id="2147483664" r:id="rId6"/>
    <p:sldLayoutId id="2147483685" r:id="rId7"/>
    <p:sldLayoutId id="2147483666" r:id="rId8"/>
    <p:sldLayoutId id="2147483672" r:id="rId9"/>
    <p:sldLayoutId id="2147483689" r:id="rId10"/>
    <p:sldLayoutId id="2147483686" r:id="rId11"/>
    <p:sldLayoutId id="2147483687" r:id="rId12"/>
    <p:sldLayoutId id="2147483673" r:id="rId13"/>
    <p:sldLayoutId id="2147483674" r:id="rId14"/>
    <p:sldLayoutId id="2147483691" r:id="rId15"/>
    <p:sldLayoutId id="2147483667" r:id="rId16"/>
    <p:sldLayoutId id="2147483692" r:id="rId17"/>
    <p:sldLayoutId id="2147483693"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6858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30188" indent="-230188" algn="l" defTabSz="685800" rtl="0" eaLnBrk="1" latinLnBrk="0" hangingPunct="1">
        <a:lnSpc>
          <a:spcPct val="90000"/>
        </a:lnSpc>
        <a:spcBef>
          <a:spcPts val="1800"/>
        </a:spcBef>
        <a:buClr>
          <a:schemeClr val="tx2"/>
        </a:buClr>
        <a:buFont typeface="Wingdings" charset="2"/>
        <a:buChar char="§"/>
        <a:tabLst/>
        <a:defRPr sz="1600" kern="1200">
          <a:solidFill>
            <a:schemeClr val="tx1"/>
          </a:solidFill>
          <a:latin typeface="+mn-lt"/>
          <a:ea typeface="+mn-ea"/>
          <a:cs typeface="+mn-cs"/>
        </a:defRPr>
      </a:lvl1pPr>
      <a:lvl2pPr marL="576263" indent="-233363" algn="l" defTabSz="685800" rtl="0" eaLnBrk="1" latinLnBrk="0" hangingPunct="1">
        <a:lnSpc>
          <a:spcPct val="90000"/>
        </a:lnSpc>
        <a:spcBef>
          <a:spcPts val="600"/>
        </a:spcBef>
        <a:buClr>
          <a:schemeClr val="tx2"/>
        </a:buClr>
        <a:buFont typeface="Wingdings" charset="2"/>
        <a:buChar char="§"/>
        <a:tabLst/>
        <a:defRPr sz="1600" b="0" kern="1200">
          <a:solidFill>
            <a:schemeClr val="tx1"/>
          </a:solidFill>
          <a:latin typeface="+mn-lt"/>
          <a:ea typeface="+mn-ea"/>
          <a:cs typeface="+mn-cs"/>
        </a:defRPr>
      </a:lvl2pPr>
      <a:lvl3pPr marL="914400" indent="-228600"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3pPr>
      <a:lvl4pPr marL="1262063" indent="-233363"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4pPr>
      <a:lvl5pPr marL="1600200" indent="-228600"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8" userDrawn="1">
          <p15:clr>
            <a:srgbClr val="F26B43"/>
          </p15:clr>
        </p15:guide>
        <p15:guide id="2" pos="192" userDrawn="1">
          <p15:clr>
            <a:srgbClr val="F26B43"/>
          </p15:clr>
        </p15:guide>
        <p15:guide id="3" pos="556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7.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A8198A4-338D-0740-A5AC-B2D5D56BC24D}"/>
              </a:ext>
            </a:extLst>
          </p:cNvPr>
          <p:cNvSpPr>
            <a:spLocks noGrp="1"/>
          </p:cNvSpPr>
          <p:nvPr>
            <p:ph type="ctrTitle"/>
          </p:nvPr>
        </p:nvSpPr>
        <p:spPr>
          <a:xfrm>
            <a:off x="307181" y="2190279"/>
            <a:ext cx="7328559" cy="896112"/>
          </a:xfrm>
        </p:spPr>
        <p:txBody>
          <a:bodyPr/>
          <a:lstStyle/>
          <a:p>
            <a:r>
              <a:rPr lang="ru-RU" sz="4400" b="1" dirty="0">
                <a:cs typeface="Arial" panose="020B0604020202020204" pitchFamily="34" charset="0"/>
              </a:rPr>
              <a:t>Цифровой двойник объекта недвижимости</a:t>
            </a:r>
            <a:endParaRPr lang="en-US" sz="4400" b="1" dirty="0"/>
          </a:p>
        </p:txBody>
      </p:sp>
      <p:sp>
        <p:nvSpPr>
          <p:cNvPr id="11" name="Text Placeholder 10">
            <a:extLst>
              <a:ext uri="{FF2B5EF4-FFF2-40B4-BE49-F238E27FC236}">
                <a16:creationId xmlns:a16="http://schemas.microsoft.com/office/drawing/2014/main" id="{159EE86B-762B-964D-B3C9-588E95A6F652}"/>
              </a:ext>
            </a:extLst>
          </p:cNvPr>
          <p:cNvSpPr>
            <a:spLocks noGrp="1"/>
          </p:cNvSpPr>
          <p:nvPr>
            <p:ph type="body" sz="quarter" idx="10"/>
          </p:nvPr>
        </p:nvSpPr>
        <p:spPr>
          <a:xfrm>
            <a:off x="307181" y="3863112"/>
            <a:ext cx="5435285" cy="305959"/>
          </a:xfrm>
        </p:spPr>
        <p:txBody>
          <a:bodyPr/>
          <a:lstStyle/>
          <a:p>
            <a:r>
              <a:rPr lang="ru-RU" dirty="0"/>
              <a:t>Дмитрий </a:t>
            </a:r>
            <a:r>
              <a:rPr lang="ru-RU" dirty="0" smtClean="0"/>
              <a:t>Воробьев</a:t>
            </a:r>
            <a:endParaRPr lang="en-US" dirty="0"/>
          </a:p>
        </p:txBody>
      </p:sp>
      <p:sp>
        <p:nvSpPr>
          <p:cNvPr id="12" name="Text Placeholder 11">
            <a:extLst>
              <a:ext uri="{FF2B5EF4-FFF2-40B4-BE49-F238E27FC236}">
                <a16:creationId xmlns:a16="http://schemas.microsoft.com/office/drawing/2014/main" id="{0F4118B0-A77B-0E44-9B11-ACC19FD3C7CB}"/>
              </a:ext>
            </a:extLst>
          </p:cNvPr>
          <p:cNvSpPr>
            <a:spLocks noGrp="1"/>
          </p:cNvSpPr>
          <p:nvPr>
            <p:ph type="body" sz="quarter" idx="11"/>
          </p:nvPr>
        </p:nvSpPr>
        <p:spPr>
          <a:xfrm>
            <a:off x="307182" y="4195575"/>
            <a:ext cx="5435284" cy="206105"/>
          </a:xfrm>
        </p:spPr>
        <p:txBody>
          <a:bodyPr/>
          <a:lstStyle/>
          <a:p>
            <a:r>
              <a:rPr lang="ru-RU" dirty="0" smtClean="0"/>
              <a:t>Технический </a:t>
            </a:r>
            <a:r>
              <a:rPr lang="ru-RU" dirty="0"/>
              <a:t>директор ООО «БИМ для бизнеса» </a:t>
            </a:r>
            <a:r>
              <a:rPr lang="en-US" dirty="0"/>
              <a:t>|</a:t>
            </a:r>
            <a:r>
              <a:rPr lang="en-GB" dirty="0"/>
              <a:t> BIM2B</a:t>
            </a:r>
            <a:endParaRPr lang="en-US" dirty="0"/>
          </a:p>
        </p:txBody>
      </p:sp>
    </p:spTree>
    <p:extLst>
      <p:ext uri="{BB962C8B-B14F-4D97-AF65-F5344CB8AC3E}">
        <p14:creationId xmlns:p14="http://schemas.microsoft.com/office/powerpoint/2010/main" val="4166741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752678"/>
            <a:ext cx="4867275" cy="457200"/>
          </a:xfrm>
        </p:spPr>
        <p:txBody>
          <a:bodyPr/>
          <a:lstStyle/>
          <a:p>
            <a:r>
              <a:rPr lang="ru-RU" b="1" dirty="0">
                <a:ea typeface="Artifakt Element" panose="020B0503050000020004" charset="-52"/>
                <a:cs typeface="Arial" panose="020B0604020202020204" pitchFamily="34" charset="0"/>
              </a:rPr>
              <a:t>Дмитрий </a:t>
            </a:r>
            <a:r>
              <a:rPr lang="ru-RU" b="1" dirty="0" smtClean="0">
                <a:ea typeface="Artifakt Element" panose="020B0503050000020004" charset="-52"/>
                <a:cs typeface="Arial" panose="020B0604020202020204" pitchFamily="34" charset="0"/>
              </a:rPr>
              <a:t>Воробьев</a:t>
            </a:r>
            <a:r>
              <a:rPr lang="ru-RU" b="1" dirty="0">
                <a:ea typeface="Artifakt Element" panose="020B0503050000020004" charset="-52"/>
                <a:cs typeface="Arial" panose="020B0604020202020204" pitchFamily="34" charset="0"/>
              </a:rPr>
              <a:t/>
            </a:r>
            <a:br>
              <a:rPr lang="ru-RU" b="1" dirty="0">
                <a:ea typeface="Artifakt Element" panose="020B0503050000020004" charset="-52"/>
                <a:cs typeface="Arial" panose="020B0604020202020204" pitchFamily="34" charset="0"/>
              </a:rPr>
            </a:br>
            <a:endParaRPr lang="ru-RU" dirty="0"/>
          </a:p>
        </p:txBody>
      </p:sp>
      <p:sp>
        <p:nvSpPr>
          <p:cNvPr id="7" name="Объект 6"/>
          <p:cNvSpPr>
            <a:spLocks noGrp="1"/>
          </p:cNvSpPr>
          <p:nvPr>
            <p:ph idx="1"/>
          </p:nvPr>
        </p:nvSpPr>
        <p:spPr>
          <a:xfrm>
            <a:off x="304800" y="1590877"/>
            <a:ext cx="4867275" cy="1885139"/>
          </a:xfrm>
        </p:spPr>
        <p:txBody>
          <a:bodyPr/>
          <a:lstStyle/>
          <a:p>
            <a:pPr>
              <a:lnSpc>
                <a:spcPct val="100000"/>
              </a:lnSpc>
              <a:spcBef>
                <a:spcPts val="0"/>
              </a:spcBef>
              <a:buFont typeface="Wingdings" panose="05000000000000000000" pitchFamily="2" charset="2"/>
              <a:buChar char="§"/>
            </a:pPr>
            <a:endParaRPr lang="ru-RU" dirty="0"/>
          </a:p>
          <a:p>
            <a:pPr>
              <a:lnSpc>
                <a:spcPct val="100000"/>
              </a:lnSpc>
              <a:spcBef>
                <a:spcPts val="0"/>
              </a:spcBef>
              <a:buFont typeface="Wingdings" panose="05000000000000000000" pitchFamily="2" charset="2"/>
              <a:buChar char="§"/>
            </a:pPr>
            <a:endParaRPr lang="ru-RU" dirty="0"/>
          </a:p>
          <a:p>
            <a:pPr>
              <a:lnSpc>
                <a:spcPct val="100000"/>
              </a:lnSpc>
              <a:spcBef>
                <a:spcPts val="0"/>
              </a:spcBef>
              <a:buFont typeface="Wingdings" panose="05000000000000000000" pitchFamily="2" charset="2"/>
              <a:buChar char="§"/>
            </a:pPr>
            <a:r>
              <a:rPr lang="en-US" dirty="0" smtClean="0"/>
              <a:t>BIM</a:t>
            </a:r>
            <a:r>
              <a:rPr lang="ru-RU" dirty="0" smtClean="0"/>
              <a:t>-менеджер с 10-летним стажем</a:t>
            </a:r>
            <a:endParaRPr lang="ru-RU" dirty="0"/>
          </a:p>
          <a:p>
            <a:pPr>
              <a:lnSpc>
                <a:spcPct val="100000"/>
              </a:lnSpc>
              <a:spcBef>
                <a:spcPts val="0"/>
              </a:spcBef>
              <a:buFont typeface="Wingdings" panose="05000000000000000000" pitchFamily="2" charset="2"/>
              <a:buChar char="§"/>
            </a:pPr>
            <a:r>
              <a:rPr lang="en-US" dirty="0"/>
              <a:t>Autodesk Certified </a:t>
            </a:r>
            <a:r>
              <a:rPr lang="en-US" dirty="0" smtClean="0"/>
              <a:t>Professional</a:t>
            </a:r>
            <a:r>
              <a:rPr lang="ru-RU" dirty="0" smtClean="0"/>
              <a:t> </a:t>
            </a:r>
            <a:r>
              <a:rPr lang="en-US" dirty="0" smtClean="0"/>
              <a:t>| Instructor</a:t>
            </a:r>
            <a:endParaRPr lang="en-US" dirty="0"/>
          </a:p>
          <a:p>
            <a:pPr>
              <a:lnSpc>
                <a:spcPct val="100000"/>
              </a:lnSpc>
              <a:spcBef>
                <a:spcPts val="0"/>
              </a:spcBef>
              <a:buFont typeface="Wingdings" panose="05000000000000000000" pitchFamily="2" charset="2"/>
              <a:buChar char="§"/>
            </a:pPr>
            <a:r>
              <a:rPr lang="en-US" dirty="0"/>
              <a:t>BIM</a:t>
            </a:r>
            <a:r>
              <a:rPr lang="ru-RU" dirty="0"/>
              <a:t> Лидер </a:t>
            </a:r>
            <a:r>
              <a:rPr lang="en-US" dirty="0" smtClean="0"/>
              <a:t>Autodesk - </a:t>
            </a:r>
            <a:r>
              <a:rPr lang="ru-RU" dirty="0" smtClean="0"/>
              <a:t>промышленность</a:t>
            </a:r>
            <a:endParaRPr lang="en-US" dirty="0"/>
          </a:p>
          <a:p>
            <a:pPr>
              <a:lnSpc>
                <a:spcPct val="100000"/>
              </a:lnSpc>
              <a:spcBef>
                <a:spcPts val="0"/>
              </a:spcBef>
              <a:buFont typeface="Wingdings" panose="05000000000000000000" pitchFamily="2" charset="2"/>
              <a:buChar char="§"/>
            </a:pPr>
            <a:r>
              <a:rPr lang="ru-RU" dirty="0" smtClean="0"/>
              <a:t>Разработчик </a:t>
            </a:r>
            <a:r>
              <a:rPr lang="en-US" dirty="0" smtClean="0"/>
              <a:t>BIM</a:t>
            </a:r>
            <a:r>
              <a:rPr lang="ru-RU" dirty="0" smtClean="0"/>
              <a:t>-Стандартов и шаблонов</a:t>
            </a:r>
            <a:endParaRPr lang="ru-RU" dirty="0"/>
          </a:p>
          <a:p>
            <a:pPr marL="67181" indent="0">
              <a:spcAft>
                <a:spcPts val="3600"/>
              </a:spcAft>
              <a:buNone/>
              <a:defRPr/>
            </a:pPr>
            <a:endParaRPr lang="ru-RU" dirty="0">
              <a:latin typeface="Arial" panose="020B0604020202020204" pitchFamily="34" charset="0"/>
              <a:ea typeface="Artifakt Element" panose="020B0503050000020004" charset="-52"/>
              <a:cs typeface="Arial" panose="020B0604020202020204" pitchFamily="34" charset="0"/>
            </a:endParaRPr>
          </a:p>
          <a:p>
            <a:pPr marL="67181" indent="0">
              <a:spcAft>
                <a:spcPts val="1349"/>
              </a:spcAft>
              <a:defRPr/>
            </a:pPr>
            <a:endParaRPr lang="ru-RU" dirty="0">
              <a:latin typeface="Arial" panose="020B0604020202020204" pitchFamily="34" charset="0"/>
              <a:ea typeface="Artifakt Element" panose="020B0503050000020004" charset="-52"/>
              <a:cs typeface="Arial" panose="020B0604020202020204" pitchFamily="34" charset="0"/>
            </a:endParaRPr>
          </a:p>
          <a:p>
            <a:endParaRPr lang="ru-RU" dirty="0"/>
          </a:p>
        </p:txBody>
      </p:sp>
      <p:sp>
        <p:nvSpPr>
          <p:cNvPr id="8" name="Текст 7"/>
          <p:cNvSpPr>
            <a:spLocks noGrp="1"/>
          </p:cNvSpPr>
          <p:nvPr>
            <p:ph type="body" sz="quarter" idx="10"/>
          </p:nvPr>
        </p:nvSpPr>
        <p:spPr>
          <a:xfrm>
            <a:off x="304800" y="1209878"/>
            <a:ext cx="4867275" cy="304800"/>
          </a:xfrm>
        </p:spPr>
        <p:txBody>
          <a:bodyPr/>
          <a:lstStyle/>
          <a:p>
            <a:r>
              <a:rPr lang="en-US" dirty="0">
                <a:ea typeface="Artifakt Element" panose="020B0503050000020004" charset="-52"/>
                <a:cs typeface="Arial" panose="020B0604020202020204" pitchFamily="34" charset="0"/>
              </a:rPr>
              <a:t>BIM2B, </a:t>
            </a:r>
            <a:r>
              <a:rPr lang="ru-RU" dirty="0" smtClean="0">
                <a:ea typeface="Artifakt Element" panose="020B0503050000020004" charset="-52"/>
                <a:cs typeface="Arial" panose="020B0604020202020204" pitchFamily="34" charset="0"/>
              </a:rPr>
              <a:t>Технический </a:t>
            </a:r>
            <a:r>
              <a:rPr lang="ru-RU" dirty="0">
                <a:ea typeface="Artifakt Element" panose="020B0503050000020004" charset="-52"/>
                <a:cs typeface="Arial" panose="020B0604020202020204" pitchFamily="34" charset="0"/>
              </a:rPr>
              <a:t>директор</a:t>
            </a:r>
          </a:p>
          <a:p>
            <a:endParaRPr lang="ru-RU" dirty="0"/>
          </a:p>
        </p:txBody>
      </p:sp>
      <p:pic>
        <p:nvPicPr>
          <p:cNvPr id="10" name="Рисунок 9"/>
          <p:cNvPicPr>
            <a:picLocks noGrp="1" noChangeAspect="1"/>
          </p:cNvPicPr>
          <p:nvPr>
            <p:ph type="pic" sz="quarter" idx="11"/>
          </p:nvPr>
        </p:nvPicPr>
        <p:blipFill>
          <a:blip r:embed="rId2">
            <a:extLst>
              <a:ext uri="{28A0092B-C50C-407E-A947-70E740481C1C}">
                <a14:useLocalDpi xmlns:a14="http://schemas.microsoft.com/office/drawing/2010/main" val="0"/>
              </a:ext>
            </a:extLst>
          </a:blip>
          <a:stretch>
            <a:fillRect/>
          </a:stretch>
        </p:blipFill>
        <p:spPr>
          <a:xfrm>
            <a:off x="5476875" y="738187"/>
            <a:ext cx="3667125" cy="3667125"/>
          </a:xfrm>
        </p:spPr>
      </p:pic>
    </p:spTree>
    <p:extLst>
      <p:ext uri="{BB962C8B-B14F-4D97-AF65-F5344CB8AC3E}">
        <p14:creationId xmlns:p14="http://schemas.microsoft.com/office/powerpoint/2010/main" val="20483383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22C152D-1BB2-924F-BFC6-92A4BB7B7192}"/>
              </a:ext>
            </a:extLst>
          </p:cNvPr>
          <p:cNvSpPr>
            <a:spLocks noGrp="1"/>
          </p:cNvSpPr>
          <p:nvPr>
            <p:ph type="title"/>
          </p:nvPr>
        </p:nvSpPr>
        <p:spPr/>
        <p:txBody>
          <a:bodyPr/>
          <a:lstStyle/>
          <a:p>
            <a:r>
              <a:rPr lang="ru-RU" b="1" dirty="0" smtClean="0"/>
              <a:t>Что для вас «эксплуатация»? – Боль!</a:t>
            </a:r>
            <a:endParaRPr lang="en-US" b="1" dirty="0"/>
          </a:p>
        </p:txBody>
      </p:sp>
    </p:spTree>
    <p:extLst>
      <p:ext uri="{BB962C8B-B14F-4D97-AF65-F5344CB8AC3E}">
        <p14:creationId xmlns:p14="http://schemas.microsoft.com/office/powerpoint/2010/main" val="3674193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Проблемы эксплуатации промышленных объектов</a:t>
            </a:r>
            <a:endParaRPr lang="ru-RU" dirty="0"/>
          </a:p>
        </p:txBody>
      </p:sp>
      <p:sp>
        <p:nvSpPr>
          <p:cNvPr id="9" name="Объект 8"/>
          <p:cNvSpPr>
            <a:spLocks noGrp="1"/>
          </p:cNvSpPr>
          <p:nvPr>
            <p:ph sz="half" idx="1"/>
          </p:nvPr>
        </p:nvSpPr>
        <p:spPr>
          <a:xfrm>
            <a:off x="273803" y="1263112"/>
            <a:ext cx="4114800" cy="3454488"/>
          </a:xfrm>
        </p:spPr>
        <p:txBody>
          <a:bodyPr/>
          <a:lstStyle/>
          <a:p>
            <a:r>
              <a:rPr lang="ru-RU" dirty="0"/>
              <a:t>А</a:t>
            </a:r>
            <a:r>
              <a:rPr lang="ru-RU" dirty="0" smtClean="0"/>
              <a:t>варии оборудования и простои производства</a:t>
            </a:r>
            <a:endParaRPr lang="en-US" dirty="0" smtClean="0"/>
          </a:p>
          <a:p>
            <a:r>
              <a:rPr lang="ru-RU" dirty="0" smtClean="0"/>
              <a:t>Кадровый вопрос</a:t>
            </a:r>
          </a:p>
          <a:p>
            <a:r>
              <a:rPr lang="ru-RU" dirty="0" smtClean="0"/>
              <a:t>Отсутствие централизованных данных</a:t>
            </a:r>
            <a:endParaRPr lang="ru-RU" dirty="0"/>
          </a:p>
        </p:txBody>
      </p:sp>
      <p:pic>
        <p:nvPicPr>
          <p:cNvPr id="1030" name="Picture 6" descr="https://xn--90aajocdkdgnhfb1h6a9cp.xn--p1ai/sites/default/files/gva-sliderlayer-upload/3-9naf0z.jpg"/>
          <p:cNvPicPr>
            <a:picLocks noChangeAspect="1" noChangeArrowheads="1"/>
          </p:cNvPicPr>
          <p:nvPr/>
        </p:nvPicPr>
        <p:blipFill rotWithShape="1">
          <a:blip r:embed="rId3">
            <a:extLst>
              <a:ext uri="{28A0092B-C50C-407E-A947-70E740481C1C}">
                <a14:useLocalDpi xmlns:a14="http://schemas.microsoft.com/office/drawing/2010/main" val="0"/>
              </a:ext>
            </a:extLst>
          </a:blip>
          <a:srcRect l="6321" r="35264"/>
          <a:stretch/>
        </p:blipFill>
        <p:spPr bwMode="auto">
          <a:xfrm>
            <a:off x="4724400" y="1123950"/>
            <a:ext cx="41148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pbs.twimg.com/media/DxrFaocXgAEyCNb.jpg:large"/>
          <p:cNvPicPr>
            <a:picLocks noChangeAspect="1" noChangeArrowheads="1"/>
          </p:cNvPicPr>
          <p:nvPr/>
        </p:nvPicPr>
        <p:blipFill rotWithShape="1">
          <a:blip r:embed="rId4">
            <a:extLst>
              <a:ext uri="{28A0092B-C50C-407E-A947-70E740481C1C}">
                <a14:useLocalDpi xmlns:a14="http://schemas.microsoft.com/office/drawing/2010/main" val="0"/>
              </a:ext>
            </a:extLst>
          </a:blip>
          <a:srcRect l="13303" r="11866"/>
          <a:stretch/>
        </p:blipFill>
        <p:spPr bwMode="auto">
          <a:xfrm>
            <a:off x="4724400" y="1123950"/>
            <a:ext cx="410718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ttps://design-homes.ru/images/galery/2161/veshchi-ot-kotorykh-pora-izbavitsya_5e768186d45b5.jpg"/>
          <p:cNvPicPr>
            <a:picLocks noGrp="1" noChangeAspect="1" noChangeArrowheads="1"/>
          </p:cNvPicPr>
          <p:nvPr>
            <p:ph type="pic" sz="quarter" idx="11"/>
          </p:nvPr>
        </p:nvPicPr>
        <p:blipFill>
          <a:blip r:embed="rId5" cstate="hqprint">
            <a:extLst>
              <a:ext uri="{28A0092B-C50C-407E-A947-70E740481C1C}">
                <a14:useLocalDpi xmlns:a14="http://schemas.microsoft.com/office/drawing/2010/main" val="0"/>
              </a:ext>
            </a:extLst>
          </a:blip>
          <a:srcRect l="13086" r="1308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0" name="Объект 8"/>
          <p:cNvSpPr txBox="1">
            <a:spLocks/>
          </p:cNvSpPr>
          <p:nvPr/>
        </p:nvSpPr>
        <p:spPr>
          <a:xfrm>
            <a:off x="273803" y="1263112"/>
            <a:ext cx="4114800" cy="3454488"/>
          </a:xfrm>
          <a:prstGeom prst="rect">
            <a:avLst/>
          </a:prstGeom>
        </p:spPr>
        <p:txBody>
          <a:bodyPr vert="horz" lIns="0" tIns="0" rIns="0" bIns="0" rtlCol="0">
            <a:noAutofit/>
          </a:bodyPr>
          <a:lstStyle>
            <a:lvl1pPr marL="230188" indent="-230188" algn="l" defTabSz="685800" rtl="0" eaLnBrk="1" latinLnBrk="0" hangingPunct="1">
              <a:lnSpc>
                <a:spcPct val="90000"/>
              </a:lnSpc>
              <a:spcBef>
                <a:spcPts val="1800"/>
              </a:spcBef>
              <a:buClr>
                <a:schemeClr val="tx2"/>
              </a:buClr>
              <a:buFont typeface="Wingdings" charset="2"/>
              <a:buChar char="§"/>
              <a:tabLst/>
              <a:defRPr sz="1600" kern="1200">
                <a:solidFill>
                  <a:schemeClr val="tx1"/>
                </a:solidFill>
                <a:latin typeface="+mn-lt"/>
                <a:ea typeface="+mn-ea"/>
                <a:cs typeface="+mn-cs"/>
              </a:defRPr>
            </a:lvl1pPr>
            <a:lvl2pPr marL="576263" indent="-233363" algn="l" defTabSz="685800" rtl="0" eaLnBrk="1" latinLnBrk="0" hangingPunct="1">
              <a:lnSpc>
                <a:spcPct val="90000"/>
              </a:lnSpc>
              <a:spcBef>
                <a:spcPts val="600"/>
              </a:spcBef>
              <a:buClr>
                <a:schemeClr val="tx2"/>
              </a:buClr>
              <a:buFont typeface="Wingdings" charset="2"/>
              <a:buChar char="§"/>
              <a:tabLst/>
              <a:defRPr sz="1600" b="0" kern="1200">
                <a:solidFill>
                  <a:schemeClr val="tx1"/>
                </a:solidFill>
                <a:latin typeface="+mn-lt"/>
                <a:ea typeface="+mn-ea"/>
                <a:cs typeface="+mn-cs"/>
              </a:defRPr>
            </a:lvl2pPr>
            <a:lvl3pPr marL="914400" indent="-228600"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3pPr>
            <a:lvl4pPr marL="1262063" indent="-233363"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4pPr>
            <a:lvl5pPr marL="1600200" indent="-228600"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Tx/>
              <a:buChar char="-"/>
            </a:pPr>
            <a:r>
              <a:rPr lang="ru-RU" dirty="0" smtClean="0"/>
              <a:t>А как же </a:t>
            </a:r>
            <a:r>
              <a:rPr lang="en-US" dirty="0" smtClean="0"/>
              <a:t>BIM</a:t>
            </a:r>
            <a:r>
              <a:rPr lang="ru-RU" dirty="0" smtClean="0"/>
              <a:t>-модель?</a:t>
            </a:r>
          </a:p>
          <a:p>
            <a:pPr>
              <a:buFontTx/>
              <a:buChar char="-"/>
            </a:pPr>
            <a:r>
              <a:rPr lang="ru-RU" dirty="0" smtClean="0"/>
              <a:t>Приняли и поставили на полку.</a:t>
            </a:r>
            <a:endParaRPr lang="ru-RU" dirty="0"/>
          </a:p>
        </p:txBody>
      </p:sp>
      <p:pic>
        <p:nvPicPr>
          <p:cNvPr id="21" name="Picture 2" descr="https://www.distate.ru/upload/iblock/3ce/3ceaba34f31a89c50f8151d14573727b.jpg"/>
          <p:cNvPicPr>
            <a:picLocks noChangeAspect="1" noChangeArrowheads="1"/>
          </p:cNvPicPr>
          <p:nvPr/>
        </p:nvPicPr>
        <p:blipFill>
          <a:blip r:embed="rId6">
            <a:extLst>
              <a:ext uri="{28A0092B-C50C-407E-A947-70E740481C1C}">
                <a14:useLocalDpi xmlns:a14="http://schemas.microsoft.com/office/drawing/2010/main" val="0"/>
              </a:ext>
            </a:extLst>
          </a:blip>
          <a:srcRect l="12790" r="12790"/>
          <a:stretch>
            <a:fillRect/>
          </a:stretch>
        </p:blipFill>
        <p:spPr bwMode="auto">
          <a:xfrm>
            <a:off x="4724400" y="1123950"/>
            <a:ext cx="41148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3720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9">
                                            <p:txEl>
                                              <p:pRg st="1" end="1"/>
                                            </p:txEl>
                                          </p:spTgt>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9">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9" grpId="1" build="p"/>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22C152D-1BB2-924F-BFC6-92A4BB7B7192}"/>
              </a:ext>
            </a:extLst>
          </p:cNvPr>
          <p:cNvSpPr>
            <a:spLocks noGrp="1"/>
          </p:cNvSpPr>
          <p:nvPr>
            <p:ph type="title"/>
          </p:nvPr>
        </p:nvSpPr>
        <p:spPr/>
        <p:txBody>
          <a:bodyPr/>
          <a:lstStyle/>
          <a:p>
            <a:r>
              <a:rPr lang="ru-RU" b="1" dirty="0" smtClean="0"/>
              <a:t>Как мы можем помочь?</a:t>
            </a:r>
            <a:endParaRPr lang="en-US" b="1" dirty="0"/>
          </a:p>
        </p:txBody>
      </p:sp>
    </p:spTree>
    <p:extLst>
      <p:ext uri="{BB962C8B-B14F-4D97-AF65-F5344CB8AC3E}">
        <p14:creationId xmlns:p14="http://schemas.microsoft.com/office/powerpoint/2010/main" val="37206307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Принципы платформы «СТАТУС»</a:t>
            </a:r>
            <a:endParaRPr lang="ru-RU" dirty="0"/>
          </a:p>
        </p:txBody>
      </p:sp>
      <p:sp>
        <p:nvSpPr>
          <p:cNvPr id="9" name="Объект 8"/>
          <p:cNvSpPr>
            <a:spLocks noGrp="1"/>
          </p:cNvSpPr>
          <p:nvPr>
            <p:ph sz="half" idx="1"/>
          </p:nvPr>
        </p:nvSpPr>
        <p:spPr>
          <a:xfrm>
            <a:off x="273803" y="1263112"/>
            <a:ext cx="4272318" cy="3454488"/>
          </a:xfrm>
        </p:spPr>
        <p:txBody>
          <a:bodyPr/>
          <a:lstStyle/>
          <a:p>
            <a:r>
              <a:rPr lang="ru-RU" dirty="0" smtClean="0"/>
              <a:t>Наглядность (2</a:t>
            </a:r>
            <a:r>
              <a:rPr lang="en-US" dirty="0" smtClean="0"/>
              <a:t>D</a:t>
            </a:r>
            <a:r>
              <a:rPr lang="ru-RU" dirty="0" smtClean="0"/>
              <a:t> чертежи + 3</a:t>
            </a:r>
            <a:r>
              <a:rPr lang="en-US" dirty="0" smtClean="0"/>
              <a:t>D</a:t>
            </a:r>
            <a:r>
              <a:rPr lang="ru-RU" dirty="0" smtClean="0"/>
              <a:t> модель)</a:t>
            </a:r>
          </a:p>
          <a:p>
            <a:r>
              <a:rPr lang="ru-RU" dirty="0" smtClean="0"/>
              <a:t>Интеграция разрозненной информации в единую базу данных по объекту</a:t>
            </a:r>
          </a:p>
          <a:p>
            <a:r>
              <a:rPr lang="ru-RU" dirty="0" smtClean="0"/>
              <a:t>Актуальность данных</a:t>
            </a:r>
          </a:p>
          <a:p>
            <a:r>
              <a:rPr lang="ru-RU" dirty="0" smtClean="0"/>
              <a:t>Безопасность</a:t>
            </a:r>
          </a:p>
          <a:p>
            <a:r>
              <a:rPr lang="ru-RU" dirty="0" smtClean="0"/>
              <a:t>Мобильность</a:t>
            </a:r>
            <a:endParaRPr lang="ru-RU" dirty="0"/>
          </a:p>
        </p:txBody>
      </p:sp>
      <p:pic>
        <p:nvPicPr>
          <p:cNvPr id="1030" name="Picture 6" descr="https://xn--90aajocdkdgnhfb1h6a9cp.xn--p1ai/sites/default/files/gva-sliderlayer-upload/3-9naf0z.jpg"/>
          <p:cNvPicPr>
            <a:picLocks noChangeAspect="1" noChangeArrowheads="1"/>
          </p:cNvPicPr>
          <p:nvPr/>
        </p:nvPicPr>
        <p:blipFill rotWithShape="1">
          <a:blip r:embed="rId3">
            <a:extLst>
              <a:ext uri="{28A0092B-C50C-407E-A947-70E740481C1C}">
                <a14:useLocalDpi xmlns:a14="http://schemas.microsoft.com/office/drawing/2010/main" val="0"/>
              </a:ext>
            </a:extLst>
          </a:blip>
          <a:srcRect l="6321" r="35264"/>
          <a:stretch/>
        </p:blipFill>
        <p:spPr bwMode="auto">
          <a:xfrm>
            <a:off x="4724400" y="1123950"/>
            <a:ext cx="41148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5536" b="5536"/>
          <a:stretch>
            <a:fillRect/>
          </a:stretch>
        </p:blipFill>
        <p:spPr/>
      </p:pic>
    </p:spTree>
    <p:extLst>
      <p:ext uri="{BB962C8B-B14F-4D97-AF65-F5344CB8AC3E}">
        <p14:creationId xmlns:p14="http://schemas.microsoft.com/office/powerpoint/2010/main" val="4044971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3</a:t>
            </a:r>
            <a:r>
              <a:rPr lang="en-US" dirty="0"/>
              <a:t>D </a:t>
            </a:r>
            <a:r>
              <a:rPr lang="ru-RU" dirty="0"/>
              <a:t>модель </a:t>
            </a:r>
            <a:r>
              <a:rPr lang="ru-RU" dirty="0" smtClean="0"/>
              <a:t>в основе</a:t>
            </a:r>
            <a:endParaRPr lang="ru-RU" dirty="0"/>
          </a:p>
        </p:txBody>
      </p:sp>
      <p:sp>
        <p:nvSpPr>
          <p:cNvPr id="3" name="Объект 2"/>
          <p:cNvSpPr>
            <a:spLocks noGrp="1"/>
          </p:cNvSpPr>
          <p:nvPr>
            <p:ph sz="half" idx="1"/>
          </p:nvPr>
        </p:nvSpPr>
        <p:spPr>
          <a:xfrm>
            <a:off x="508001" y="1116460"/>
            <a:ext cx="2821795" cy="2910579"/>
          </a:xfrm>
        </p:spPr>
        <p:txBody>
          <a:bodyPr/>
          <a:lstStyle/>
          <a:p>
            <a:pPr marL="0" indent="0">
              <a:buNone/>
            </a:pPr>
            <a:r>
              <a:rPr lang="ru-RU" dirty="0"/>
              <a:t>Формирование 3</a:t>
            </a:r>
            <a:r>
              <a:rPr lang="en-US" dirty="0"/>
              <a:t>D</a:t>
            </a:r>
            <a:r>
              <a:rPr lang="ru-RU" dirty="0"/>
              <a:t> модели выполняет</a:t>
            </a:r>
            <a:r>
              <a:rPr lang="en-US" dirty="0"/>
              <a:t> </a:t>
            </a:r>
            <a:r>
              <a:rPr lang="ru-RU" dirty="0" smtClean="0"/>
              <a:t>двумя </a:t>
            </a:r>
            <a:r>
              <a:rPr lang="ru-RU" dirty="0"/>
              <a:t>способами:</a:t>
            </a:r>
          </a:p>
          <a:p>
            <a:r>
              <a:rPr lang="ru-RU" dirty="0" smtClean="0"/>
              <a:t>Разработка </a:t>
            </a:r>
            <a:r>
              <a:rPr lang="ru-RU" dirty="0"/>
              <a:t>модели на основании исполнительной документации</a:t>
            </a:r>
          </a:p>
          <a:p>
            <a:r>
              <a:rPr lang="ru-RU" dirty="0"/>
              <a:t>Разработка модели по результатам лазерного сканирования существующего объекта</a:t>
            </a:r>
          </a:p>
          <a:p>
            <a:endParaRPr lang="ru-RU" dirty="0"/>
          </a:p>
        </p:txBody>
      </p:sp>
      <p:pic>
        <p:nvPicPr>
          <p:cNvPr id="7" name="Рисунок 6"/>
          <p:cNvPicPr>
            <a:picLocks noChangeAspect="1"/>
          </p:cNvPicPr>
          <p:nvPr/>
        </p:nvPicPr>
        <p:blipFill>
          <a:blip r:embed="rId2"/>
          <a:stretch>
            <a:fillRect/>
          </a:stretch>
        </p:blipFill>
        <p:spPr>
          <a:xfrm>
            <a:off x="3481449" y="1123950"/>
            <a:ext cx="5514189" cy="2998341"/>
          </a:xfrm>
          <a:prstGeom prst="rect">
            <a:avLst/>
          </a:prstGeom>
        </p:spPr>
      </p:pic>
      <p:pic>
        <p:nvPicPr>
          <p:cNvPr id="6" name="Рисунок 5"/>
          <p:cNvPicPr>
            <a:picLocks noChangeAspect="1"/>
          </p:cNvPicPr>
          <p:nvPr/>
        </p:nvPicPr>
        <p:blipFill>
          <a:blip r:embed="rId3"/>
          <a:stretch>
            <a:fillRect/>
          </a:stretch>
        </p:blipFill>
        <p:spPr>
          <a:xfrm>
            <a:off x="4347713" y="2467826"/>
            <a:ext cx="4647925" cy="2523678"/>
          </a:xfrm>
          <a:prstGeom prst="rect">
            <a:avLst/>
          </a:prstGeom>
        </p:spPr>
      </p:pic>
    </p:spTree>
    <p:extLst>
      <p:ext uri="{BB962C8B-B14F-4D97-AF65-F5344CB8AC3E}">
        <p14:creationId xmlns:p14="http://schemas.microsoft.com/office/powerpoint/2010/main" val="32551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Единая база данных </a:t>
            </a:r>
          </a:p>
        </p:txBody>
      </p:sp>
      <p:sp>
        <p:nvSpPr>
          <p:cNvPr id="4" name="Объект 3"/>
          <p:cNvSpPr>
            <a:spLocks noGrp="1"/>
          </p:cNvSpPr>
          <p:nvPr>
            <p:ph sz="half" idx="1"/>
          </p:nvPr>
        </p:nvSpPr>
        <p:spPr>
          <a:xfrm>
            <a:off x="304800" y="1156096"/>
            <a:ext cx="3138026" cy="2910579"/>
          </a:xfrm>
        </p:spPr>
        <p:txBody>
          <a:bodyPr/>
          <a:lstStyle/>
          <a:p>
            <a:r>
              <a:rPr lang="ru-RU" dirty="0"/>
              <a:t>Данные для </a:t>
            </a:r>
            <a:r>
              <a:rPr lang="ru-RU" dirty="0" err="1"/>
              <a:t>дашбордов</a:t>
            </a:r>
            <a:endParaRPr lang="ru-RU" dirty="0"/>
          </a:p>
          <a:p>
            <a:r>
              <a:rPr lang="ru-RU" dirty="0"/>
              <a:t>Данные по оборудованию</a:t>
            </a:r>
          </a:p>
          <a:p>
            <a:r>
              <a:rPr lang="ru-RU" dirty="0"/>
              <a:t>Данные по материалам</a:t>
            </a:r>
          </a:p>
          <a:p>
            <a:r>
              <a:rPr lang="ru-RU" dirty="0"/>
              <a:t>Техническая документация</a:t>
            </a:r>
          </a:p>
          <a:p>
            <a:r>
              <a:rPr lang="ru-RU" dirty="0"/>
              <a:t>Фотоотчеты</a:t>
            </a:r>
          </a:p>
          <a:p>
            <a:endParaRPr lang="ru-RU" dirty="0"/>
          </a:p>
        </p:txBody>
      </p:sp>
      <p:sp>
        <p:nvSpPr>
          <p:cNvPr id="9" name="TextBox 8">
            <a:extLst>
              <a:ext uri="{FF2B5EF4-FFF2-40B4-BE49-F238E27FC236}">
                <a16:creationId xmlns:a16="http://schemas.microsoft.com/office/drawing/2014/main" id="{1F3D44D6-F6C6-4F37-9B90-2FDE55937120}"/>
              </a:ext>
            </a:extLst>
          </p:cNvPr>
          <p:cNvSpPr txBox="1"/>
          <p:nvPr/>
        </p:nvSpPr>
        <p:spPr>
          <a:xfrm>
            <a:off x="211069" y="4562452"/>
            <a:ext cx="3474028" cy="300082"/>
          </a:xfrm>
          <a:prstGeom prst="rect">
            <a:avLst/>
          </a:prstGeom>
          <a:noFill/>
        </p:spPr>
        <p:txBody>
          <a:bodyPr wrap="none" rtlCol="0">
            <a:spAutoFit/>
          </a:bodyPr>
          <a:lstStyle/>
          <a:p>
            <a:r>
              <a:rPr lang="ru-RU" sz="1350" b="1" dirty="0"/>
              <a:t>Все в одном месте и всегда под рукой!</a:t>
            </a:r>
          </a:p>
        </p:txBody>
      </p:sp>
      <p:pic>
        <p:nvPicPr>
          <p:cNvPr id="5" name="Рисунок 4">
            <a:extLst>
              <a:ext uri="{FF2B5EF4-FFF2-40B4-BE49-F238E27FC236}">
                <a16:creationId xmlns:a16="http://schemas.microsoft.com/office/drawing/2014/main" id="{965EAD94-2C19-453D-9A15-639F3630FFAD}"/>
              </a:ext>
            </a:extLst>
          </p:cNvPr>
          <p:cNvPicPr>
            <a:picLocks noChangeAspect="1"/>
          </p:cNvPicPr>
          <p:nvPr/>
        </p:nvPicPr>
        <p:blipFill>
          <a:blip r:embed="rId2"/>
          <a:stretch>
            <a:fillRect/>
          </a:stretch>
        </p:blipFill>
        <p:spPr>
          <a:xfrm>
            <a:off x="6812305" y="634951"/>
            <a:ext cx="2331695" cy="2324339"/>
          </a:xfrm>
          <a:prstGeom prst="rect">
            <a:avLst/>
          </a:prstGeom>
        </p:spPr>
      </p:pic>
      <p:pic>
        <p:nvPicPr>
          <p:cNvPr id="6" name="Объект 5"/>
          <p:cNvPicPr>
            <a:picLocks noGrp="1" noChangeAspect="1"/>
          </p:cNvPicPr>
          <p:nvPr>
            <p:ph sz="half" idx="2"/>
          </p:nvPr>
        </p:nvPicPr>
        <p:blipFill>
          <a:blip r:embed="rId3"/>
          <a:stretch>
            <a:fillRect/>
          </a:stretch>
        </p:blipFill>
        <p:spPr>
          <a:xfrm>
            <a:off x="3513557" y="1092151"/>
            <a:ext cx="5630443" cy="3057155"/>
          </a:xfrm>
          <a:prstGeom prst="rect">
            <a:avLst/>
          </a:prstGeom>
        </p:spPr>
      </p:pic>
      <p:pic>
        <p:nvPicPr>
          <p:cNvPr id="3" name="Рисунок 2">
            <a:extLst>
              <a:ext uri="{FF2B5EF4-FFF2-40B4-BE49-F238E27FC236}">
                <a16:creationId xmlns:a16="http://schemas.microsoft.com/office/drawing/2014/main" id="{2928D6CB-21D5-4536-9B5C-F5E97CCF32FC}"/>
              </a:ext>
            </a:extLst>
          </p:cNvPr>
          <p:cNvPicPr>
            <a:picLocks noChangeAspect="1"/>
          </p:cNvPicPr>
          <p:nvPr/>
        </p:nvPicPr>
        <p:blipFill>
          <a:blip r:embed="rId4"/>
          <a:stretch>
            <a:fillRect/>
          </a:stretch>
        </p:blipFill>
        <p:spPr>
          <a:xfrm>
            <a:off x="3966291" y="1984075"/>
            <a:ext cx="5177710" cy="2823470"/>
          </a:xfrm>
          <a:prstGeom prst="rect">
            <a:avLst/>
          </a:prstGeom>
        </p:spPr>
      </p:pic>
      <p:pic>
        <p:nvPicPr>
          <p:cNvPr id="7" name="Рисунок 6"/>
          <p:cNvPicPr>
            <a:picLocks noChangeAspect="1"/>
          </p:cNvPicPr>
          <p:nvPr/>
        </p:nvPicPr>
        <p:blipFill>
          <a:blip r:embed="rId5"/>
          <a:stretch>
            <a:fillRect/>
          </a:stretch>
        </p:blipFill>
        <p:spPr>
          <a:xfrm>
            <a:off x="3778828" y="1491004"/>
            <a:ext cx="5360067" cy="3316541"/>
          </a:xfrm>
          <a:prstGeom prst="rect">
            <a:avLst/>
          </a:prstGeom>
        </p:spPr>
      </p:pic>
    </p:spTree>
    <p:extLst>
      <p:ext uri="{BB962C8B-B14F-4D97-AF65-F5344CB8AC3E}">
        <p14:creationId xmlns:p14="http://schemas.microsoft.com/office/powerpoint/2010/main" val="173590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Сервис менеджер</a:t>
            </a:r>
          </a:p>
        </p:txBody>
      </p:sp>
      <p:sp>
        <p:nvSpPr>
          <p:cNvPr id="4" name="Объект 3"/>
          <p:cNvSpPr>
            <a:spLocks noGrp="1"/>
          </p:cNvSpPr>
          <p:nvPr>
            <p:ph sz="half" idx="1"/>
          </p:nvPr>
        </p:nvSpPr>
        <p:spPr>
          <a:xfrm>
            <a:off x="304800" y="1123950"/>
            <a:ext cx="3138026" cy="2910579"/>
          </a:xfrm>
        </p:spPr>
        <p:txBody>
          <a:bodyPr/>
          <a:lstStyle/>
          <a:p>
            <a:r>
              <a:rPr lang="ru-RU" dirty="0"/>
              <a:t>Формирование заданий и нарядов по заявке с привязкой </a:t>
            </a:r>
            <a:r>
              <a:rPr lang="ru-RU" dirty="0" smtClean="0"/>
              <a:t>к </a:t>
            </a:r>
            <a:r>
              <a:rPr lang="ru-RU" dirty="0"/>
              <a:t>3</a:t>
            </a:r>
            <a:r>
              <a:rPr lang="en-US" dirty="0"/>
              <a:t>D</a:t>
            </a:r>
            <a:r>
              <a:rPr lang="ru-RU" dirty="0"/>
              <a:t> модели и фотографиям</a:t>
            </a:r>
          </a:p>
          <a:p>
            <a:r>
              <a:rPr lang="ru-RU" dirty="0"/>
              <a:t>Формирование отметок и замечаний на 3</a:t>
            </a:r>
            <a:r>
              <a:rPr lang="en-US" dirty="0"/>
              <a:t>D</a:t>
            </a:r>
            <a:r>
              <a:rPr lang="ru-RU" dirty="0"/>
              <a:t> модели и </a:t>
            </a:r>
            <a:r>
              <a:rPr lang="ru-RU" dirty="0" smtClean="0"/>
              <a:t>фотографиях </a:t>
            </a:r>
            <a:endParaRPr lang="en-US" dirty="0"/>
          </a:p>
          <a:p>
            <a:r>
              <a:rPr lang="ru-RU" dirty="0"/>
              <a:t>Привязка фотографий к элементам 3</a:t>
            </a:r>
            <a:r>
              <a:rPr lang="en-US" dirty="0"/>
              <a:t>D</a:t>
            </a:r>
            <a:r>
              <a:rPr lang="ru-RU" dirty="0"/>
              <a:t> модели </a:t>
            </a:r>
          </a:p>
        </p:txBody>
      </p:sp>
      <p:sp>
        <p:nvSpPr>
          <p:cNvPr id="7" name="TextBox 6">
            <a:extLst>
              <a:ext uri="{FF2B5EF4-FFF2-40B4-BE49-F238E27FC236}">
                <a16:creationId xmlns:a16="http://schemas.microsoft.com/office/drawing/2014/main" id="{125502B7-6F44-444E-B2BD-EA224364BA0B}"/>
              </a:ext>
            </a:extLst>
          </p:cNvPr>
          <p:cNvSpPr txBox="1"/>
          <p:nvPr/>
        </p:nvSpPr>
        <p:spPr>
          <a:xfrm>
            <a:off x="217698" y="4574135"/>
            <a:ext cx="5086649" cy="300082"/>
          </a:xfrm>
          <a:prstGeom prst="rect">
            <a:avLst/>
          </a:prstGeom>
          <a:noFill/>
        </p:spPr>
        <p:txBody>
          <a:bodyPr wrap="none" rtlCol="0">
            <a:spAutoFit/>
          </a:bodyPr>
          <a:lstStyle/>
          <a:p>
            <a:r>
              <a:rPr lang="ru-RU" sz="1350" b="1" dirty="0" smtClean="0"/>
              <a:t>Исторические данные по заявкам для каждого элемента!</a:t>
            </a:r>
            <a:endParaRPr lang="ru-RU" sz="1350" b="1" dirty="0"/>
          </a:p>
        </p:txBody>
      </p:sp>
      <p:pic>
        <p:nvPicPr>
          <p:cNvPr id="6" name="Рисунок 5">
            <a:extLst>
              <a:ext uri="{FF2B5EF4-FFF2-40B4-BE49-F238E27FC236}">
                <a16:creationId xmlns:a16="http://schemas.microsoft.com/office/drawing/2014/main" id="{D1A202CC-8DC0-42A1-81A7-F1194C5CC38B}"/>
              </a:ext>
            </a:extLst>
          </p:cNvPr>
          <p:cNvPicPr>
            <a:picLocks noChangeAspect="1"/>
          </p:cNvPicPr>
          <p:nvPr/>
        </p:nvPicPr>
        <p:blipFill>
          <a:blip r:embed="rId2"/>
          <a:stretch>
            <a:fillRect/>
          </a:stretch>
        </p:blipFill>
        <p:spPr>
          <a:xfrm>
            <a:off x="5658743" y="285750"/>
            <a:ext cx="3180457" cy="3180457"/>
          </a:xfrm>
          <a:prstGeom prst="rect">
            <a:avLst/>
          </a:prstGeom>
        </p:spPr>
      </p:pic>
      <p:pic>
        <p:nvPicPr>
          <p:cNvPr id="5" name="Рисунок 4">
            <a:extLst>
              <a:ext uri="{FF2B5EF4-FFF2-40B4-BE49-F238E27FC236}">
                <a16:creationId xmlns:a16="http://schemas.microsoft.com/office/drawing/2014/main" id="{277F93CC-217B-462D-9492-F373E3F57C3A}"/>
              </a:ext>
            </a:extLst>
          </p:cNvPr>
          <p:cNvPicPr>
            <a:picLocks noChangeAspect="1"/>
          </p:cNvPicPr>
          <p:nvPr/>
        </p:nvPicPr>
        <p:blipFill>
          <a:blip r:embed="rId3"/>
          <a:stretch>
            <a:fillRect/>
          </a:stretch>
        </p:blipFill>
        <p:spPr>
          <a:xfrm>
            <a:off x="5304347" y="1322149"/>
            <a:ext cx="3042342" cy="3821351"/>
          </a:xfrm>
          <a:prstGeom prst="rect">
            <a:avLst/>
          </a:prstGeom>
        </p:spPr>
      </p:pic>
      <p:pic>
        <p:nvPicPr>
          <p:cNvPr id="3" name="Объект 2"/>
          <p:cNvPicPr>
            <a:picLocks noGrp="1" noChangeAspect="1"/>
          </p:cNvPicPr>
          <p:nvPr>
            <p:ph sz="half" idx="2"/>
          </p:nvPr>
        </p:nvPicPr>
        <p:blipFill>
          <a:blip r:embed="rId4"/>
          <a:stretch>
            <a:fillRect/>
          </a:stretch>
        </p:blipFill>
        <p:spPr>
          <a:xfrm>
            <a:off x="3582077" y="1117722"/>
            <a:ext cx="5257124" cy="3187131"/>
          </a:xfrm>
          <a:prstGeom prst="rect">
            <a:avLst/>
          </a:prstGeom>
        </p:spPr>
      </p:pic>
    </p:spTree>
    <p:extLst>
      <p:ext uri="{BB962C8B-B14F-4D97-AF65-F5344CB8AC3E}">
        <p14:creationId xmlns:p14="http://schemas.microsoft.com/office/powerpoint/2010/main" val="222511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Связь с АСУТП</a:t>
            </a:r>
          </a:p>
        </p:txBody>
      </p:sp>
      <p:sp>
        <p:nvSpPr>
          <p:cNvPr id="4" name="Объект 3"/>
          <p:cNvSpPr>
            <a:spLocks noGrp="1"/>
          </p:cNvSpPr>
          <p:nvPr>
            <p:ph sz="half" idx="1"/>
          </p:nvPr>
        </p:nvSpPr>
        <p:spPr>
          <a:xfrm>
            <a:off x="304800" y="1147417"/>
            <a:ext cx="3138026" cy="2910579"/>
          </a:xfrm>
        </p:spPr>
        <p:txBody>
          <a:bodyPr/>
          <a:lstStyle/>
          <a:p>
            <a:r>
              <a:rPr lang="ru-RU" dirty="0"/>
              <a:t>Получение данных с датчиков о состоянии оборудования с выводом в </a:t>
            </a:r>
            <a:r>
              <a:rPr lang="ru-RU" dirty="0" err="1"/>
              <a:t>дашборды</a:t>
            </a:r>
            <a:endParaRPr lang="ru-RU" dirty="0"/>
          </a:p>
          <a:p>
            <a:r>
              <a:rPr lang="ru-RU" dirty="0"/>
              <a:t>Визуализация проблемных или аварийный мест на 3</a:t>
            </a:r>
            <a:r>
              <a:rPr lang="en-US" dirty="0"/>
              <a:t>D</a:t>
            </a:r>
            <a:r>
              <a:rPr lang="ru-RU" dirty="0"/>
              <a:t> модели для оперативного реагирования</a:t>
            </a:r>
          </a:p>
          <a:p>
            <a:r>
              <a:rPr lang="ru-RU" dirty="0"/>
              <a:t>Вывод технической информации по проблемному оборудованию</a:t>
            </a:r>
          </a:p>
          <a:p>
            <a:pPr marL="0" indent="0">
              <a:buNone/>
            </a:pPr>
            <a:endParaRPr lang="ru-RU" dirty="0"/>
          </a:p>
        </p:txBody>
      </p:sp>
      <p:sp>
        <p:nvSpPr>
          <p:cNvPr id="7" name="TextBox 6">
            <a:extLst>
              <a:ext uri="{FF2B5EF4-FFF2-40B4-BE49-F238E27FC236}">
                <a16:creationId xmlns:a16="http://schemas.microsoft.com/office/drawing/2014/main" id="{D7D0F625-9622-4AE2-9214-77F997517A02}"/>
              </a:ext>
            </a:extLst>
          </p:cNvPr>
          <p:cNvSpPr txBox="1"/>
          <p:nvPr/>
        </p:nvSpPr>
        <p:spPr>
          <a:xfrm>
            <a:off x="243577" y="4563667"/>
            <a:ext cx="4681090" cy="300082"/>
          </a:xfrm>
          <a:prstGeom prst="rect">
            <a:avLst/>
          </a:prstGeom>
          <a:noFill/>
        </p:spPr>
        <p:txBody>
          <a:bodyPr wrap="none" rtlCol="0">
            <a:spAutoFit/>
          </a:bodyPr>
          <a:lstStyle/>
          <a:p>
            <a:r>
              <a:rPr lang="ru-RU" sz="1350" b="1" dirty="0"/>
              <a:t>Даже новичок поймет куда ему бежать и что делать</a:t>
            </a:r>
            <a:r>
              <a:rPr lang="en-US" sz="1350" b="1" dirty="0"/>
              <a:t>!</a:t>
            </a:r>
            <a:endParaRPr lang="ru-RU" sz="1350" b="1" dirty="0"/>
          </a:p>
        </p:txBody>
      </p:sp>
      <p:pic>
        <p:nvPicPr>
          <p:cNvPr id="9" name="Рисунок 8">
            <a:extLst>
              <a:ext uri="{FF2B5EF4-FFF2-40B4-BE49-F238E27FC236}">
                <a16:creationId xmlns:a16="http://schemas.microsoft.com/office/drawing/2014/main" id="{907F9A26-1958-4D8C-B830-FB34B93220E6}"/>
              </a:ext>
            </a:extLst>
          </p:cNvPr>
          <p:cNvPicPr>
            <a:picLocks noChangeAspect="1"/>
          </p:cNvPicPr>
          <p:nvPr/>
        </p:nvPicPr>
        <p:blipFill>
          <a:blip r:embed="rId3"/>
          <a:stretch>
            <a:fillRect/>
          </a:stretch>
        </p:blipFill>
        <p:spPr>
          <a:xfrm>
            <a:off x="3638519" y="351213"/>
            <a:ext cx="5200682" cy="2831934"/>
          </a:xfrm>
          <a:prstGeom prst="rect">
            <a:avLst/>
          </a:prstGeom>
        </p:spPr>
      </p:pic>
      <p:pic>
        <p:nvPicPr>
          <p:cNvPr id="3" name="Рисунок 2">
            <a:extLst>
              <a:ext uri="{FF2B5EF4-FFF2-40B4-BE49-F238E27FC236}">
                <a16:creationId xmlns:a16="http://schemas.microsoft.com/office/drawing/2014/main" id="{DF888BF3-F88C-4A56-8F22-E0DB12547C2C}"/>
              </a:ext>
            </a:extLst>
          </p:cNvPr>
          <p:cNvPicPr>
            <a:picLocks noChangeAspect="1"/>
          </p:cNvPicPr>
          <p:nvPr/>
        </p:nvPicPr>
        <p:blipFill>
          <a:blip r:embed="rId4"/>
          <a:stretch>
            <a:fillRect/>
          </a:stretch>
        </p:blipFill>
        <p:spPr>
          <a:xfrm>
            <a:off x="3638519" y="2040794"/>
            <a:ext cx="5209308" cy="2420266"/>
          </a:xfrm>
          <a:prstGeom prst="rect">
            <a:avLst/>
          </a:prstGeom>
        </p:spPr>
      </p:pic>
    </p:spTree>
    <p:extLst>
      <p:ext uri="{BB962C8B-B14F-4D97-AF65-F5344CB8AC3E}">
        <p14:creationId xmlns:p14="http://schemas.microsoft.com/office/powerpoint/2010/main" val="366642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Монитор руководителя</a:t>
            </a:r>
          </a:p>
        </p:txBody>
      </p:sp>
      <p:sp>
        <p:nvSpPr>
          <p:cNvPr id="4" name="Объект 3"/>
          <p:cNvSpPr>
            <a:spLocks noGrp="1"/>
          </p:cNvSpPr>
          <p:nvPr>
            <p:ph sz="half" idx="1"/>
          </p:nvPr>
        </p:nvSpPr>
        <p:spPr>
          <a:xfrm>
            <a:off x="304800" y="1123950"/>
            <a:ext cx="5423140" cy="2910579"/>
          </a:xfrm>
        </p:spPr>
        <p:txBody>
          <a:bodyPr>
            <a:noAutofit/>
          </a:bodyPr>
          <a:lstStyle/>
          <a:p>
            <a:pPr marL="0" indent="0">
              <a:buNone/>
            </a:pPr>
            <a:r>
              <a:rPr lang="ru-RU" dirty="0"/>
              <a:t>Управление с визуальным контролем в режиме реального времени (</a:t>
            </a:r>
            <a:r>
              <a:rPr lang="ru-RU" dirty="0" err="1"/>
              <a:t>дашборды</a:t>
            </a:r>
            <a:r>
              <a:rPr lang="ru-RU" dirty="0"/>
              <a:t>):</a:t>
            </a:r>
          </a:p>
          <a:p>
            <a:pPr>
              <a:spcBef>
                <a:spcPts val="1200"/>
              </a:spcBef>
            </a:pPr>
            <a:r>
              <a:rPr lang="ru-RU" dirty="0"/>
              <a:t>информация об объекте</a:t>
            </a:r>
          </a:p>
          <a:p>
            <a:pPr>
              <a:spcBef>
                <a:spcPts val="1200"/>
              </a:spcBef>
            </a:pPr>
            <a:r>
              <a:rPr lang="ru-RU" dirty="0"/>
              <a:t>финансы</a:t>
            </a:r>
          </a:p>
          <a:p>
            <a:pPr>
              <a:spcBef>
                <a:spcPts val="1200"/>
              </a:spcBef>
            </a:pPr>
            <a:r>
              <a:rPr lang="ru-RU" dirty="0"/>
              <a:t>оборудование</a:t>
            </a:r>
          </a:p>
          <a:p>
            <a:pPr>
              <a:spcBef>
                <a:spcPts val="1200"/>
              </a:spcBef>
            </a:pPr>
            <a:r>
              <a:rPr lang="ru-RU" dirty="0"/>
              <a:t>проблемы</a:t>
            </a:r>
          </a:p>
          <a:p>
            <a:pPr>
              <a:spcBef>
                <a:spcPts val="1200"/>
              </a:spcBef>
            </a:pPr>
            <a:r>
              <a:rPr lang="ru-RU" dirty="0"/>
              <a:t>задания персоналу</a:t>
            </a:r>
          </a:p>
          <a:p>
            <a:pPr>
              <a:spcBef>
                <a:spcPts val="1200"/>
              </a:spcBef>
            </a:pPr>
            <a:r>
              <a:rPr lang="ru-RU" dirty="0"/>
              <a:t>переход с </a:t>
            </a:r>
            <a:r>
              <a:rPr lang="ru-RU" dirty="0" err="1"/>
              <a:t>дашборда</a:t>
            </a:r>
            <a:r>
              <a:rPr lang="ru-RU" dirty="0"/>
              <a:t> на </a:t>
            </a:r>
            <a:r>
              <a:rPr lang="en-US" dirty="0"/>
              <a:t>3D</a:t>
            </a:r>
            <a:r>
              <a:rPr lang="ru-RU" dirty="0"/>
              <a:t> модель</a:t>
            </a:r>
          </a:p>
          <a:p>
            <a:pPr>
              <a:spcBef>
                <a:spcPts val="1200"/>
              </a:spcBef>
            </a:pPr>
            <a:r>
              <a:rPr lang="ru-RU" dirty="0"/>
              <a:t>Интеграция с основными модулями 1С</a:t>
            </a:r>
          </a:p>
          <a:p>
            <a:pPr marL="0" indent="0">
              <a:buNone/>
            </a:pPr>
            <a:endParaRPr lang="ru-RU" dirty="0"/>
          </a:p>
        </p:txBody>
      </p:sp>
      <p:sp>
        <p:nvSpPr>
          <p:cNvPr id="6" name="TextBox 5">
            <a:extLst>
              <a:ext uri="{FF2B5EF4-FFF2-40B4-BE49-F238E27FC236}">
                <a16:creationId xmlns:a16="http://schemas.microsoft.com/office/drawing/2014/main" id="{FF595BAA-1A0C-168C-A276-8AA8BFABFC3B}"/>
              </a:ext>
            </a:extLst>
          </p:cNvPr>
          <p:cNvSpPr txBox="1"/>
          <p:nvPr/>
        </p:nvSpPr>
        <p:spPr>
          <a:xfrm>
            <a:off x="234950" y="4564576"/>
            <a:ext cx="2924198" cy="300082"/>
          </a:xfrm>
          <a:prstGeom prst="rect">
            <a:avLst/>
          </a:prstGeom>
          <a:noFill/>
        </p:spPr>
        <p:txBody>
          <a:bodyPr wrap="none" rtlCol="0">
            <a:spAutoFit/>
          </a:bodyPr>
          <a:lstStyle/>
          <a:p>
            <a:r>
              <a:rPr lang="ru-RU" sz="1350" b="1" dirty="0"/>
              <a:t>Быстро, наглядно, эффективно!</a:t>
            </a:r>
          </a:p>
        </p:txBody>
      </p:sp>
      <p:pic>
        <p:nvPicPr>
          <p:cNvPr id="7" name="Рисунок 6">
            <a:extLst>
              <a:ext uri="{FF2B5EF4-FFF2-40B4-BE49-F238E27FC236}">
                <a16:creationId xmlns:a16="http://schemas.microsoft.com/office/drawing/2014/main" id="{F3FFD2B2-63CC-4936-94B7-927979B01A87}"/>
              </a:ext>
            </a:extLst>
          </p:cNvPr>
          <p:cNvPicPr>
            <a:picLocks noChangeAspect="1"/>
          </p:cNvPicPr>
          <p:nvPr/>
        </p:nvPicPr>
        <p:blipFill rotWithShape="1">
          <a:blip r:embed="rId2"/>
          <a:srcRect l="65721" t="2788" r="774" b="2673"/>
          <a:stretch/>
        </p:blipFill>
        <p:spPr>
          <a:xfrm>
            <a:off x="6357668" y="2814423"/>
            <a:ext cx="2481532" cy="2050235"/>
          </a:xfrm>
          <a:prstGeom prst="rect">
            <a:avLst/>
          </a:prstGeom>
        </p:spPr>
      </p:pic>
      <p:pic>
        <p:nvPicPr>
          <p:cNvPr id="8" name="Рисунок 7">
            <a:extLst>
              <a:ext uri="{FF2B5EF4-FFF2-40B4-BE49-F238E27FC236}">
                <a16:creationId xmlns:a16="http://schemas.microsoft.com/office/drawing/2014/main" id="{F3FFD2B2-63CC-4936-94B7-927979B01A87}"/>
              </a:ext>
            </a:extLst>
          </p:cNvPr>
          <p:cNvPicPr>
            <a:picLocks noChangeAspect="1"/>
          </p:cNvPicPr>
          <p:nvPr/>
        </p:nvPicPr>
        <p:blipFill rotWithShape="1">
          <a:blip r:embed="rId2"/>
          <a:srcRect l="817" t="2788" r="33541" b="2673"/>
          <a:stretch/>
        </p:blipFill>
        <p:spPr>
          <a:xfrm>
            <a:off x="3977404" y="1425499"/>
            <a:ext cx="4861796" cy="2050235"/>
          </a:xfrm>
          <a:prstGeom prst="rect">
            <a:avLst/>
          </a:prstGeom>
        </p:spPr>
      </p:pic>
      <p:pic>
        <p:nvPicPr>
          <p:cNvPr id="9" name="Рисунок 8">
            <a:extLst>
              <a:ext uri="{FF2B5EF4-FFF2-40B4-BE49-F238E27FC236}">
                <a16:creationId xmlns:a16="http://schemas.microsoft.com/office/drawing/2014/main" id="{F3FFD2B2-63CC-4936-94B7-927979B01A87}"/>
              </a:ext>
            </a:extLst>
          </p:cNvPr>
          <p:cNvPicPr>
            <a:picLocks noChangeAspect="1"/>
          </p:cNvPicPr>
          <p:nvPr/>
        </p:nvPicPr>
        <p:blipFill rotWithShape="1">
          <a:blip r:embed="rId2"/>
          <a:srcRect l="65721" t="2788" r="774" b="67905"/>
          <a:stretch/>
        </p:blipFill>
        <p:spPr>
          <a:xfrm>
            <a:off x="6357668" y="766443"/>
            <a:ext cx="2481532" cy="635562"/>
          </a:xfrm>
          <a:prstGeom prst="rect">
            <a:avLst/>
          </a:prstGeom>
        </p:spPr>
      </p:pic>
    </p:spTree>
    <p:extLst>
      <p:ext uri="{BB962C8B-B14F-4D97-AF65-F5344CB8AC3E}">
        <p14:creationId xmlns:p14="http://schemas.microsoft.com/office/powerpoint/2010/main" val="5834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dirty="0" smtClean="0"/>
              <a:t>Что предлагает «СТАТУС»?</a:t>
            </a:r>
            <a:r>
              <a:rPr lang="ru-RU" dirty="0"/>
              <a:t/>
            </a:r>
            <a:br>
              <a:rPr lang="ru-RU" dirty="0"/>
            </a:br>
            <a:endParaRPr lang="ru-RU" dirty="0"/>
          </a:p>
        </p:txBody>
      </p:sp>
      <p:sp>
        <p:nvSpPr>
          <p:cNvPr id="4" name="Объект 3"/>
          <p:cNvSpPr>
            <a:spLocks noGrp="1"/>
          </p:cNvSpPr>
          <p:nvPr>
            <p:ph idx="1"/>
          </p:nvPr>
        </p:nvSpPr>
        <p:spPr/>
        <p:txBody>
          <a:bodyPr>
            <a:normAutofit/>
          </a:bodyPr>
          <a:lstStyle/>
          <a:p>
            <a:r>
              <a:rPr lang="ru-RU" dirty="0"/>
              <a:t>Полностью российское программное обеспечение</a:t>
            </a:r>
          </a:p>
          <a:p>
            <a:r>
              <a:rPr lang="ru-RU" dirty="0" smtClean="0"/>
              <a:t>Всё </a:t>
            </a:r>
            <a:r>
              <a:rPr lang="ru-RU" dirty="0"/>
              <a:t>данные защищены и находится на ваших </a:t>
            </a:r>
            <a:r>
              <a:rPr lang="ru-RU" dirty="0" smtClean="0"/>
              <a:t>серверах</a:t>
            </a:r>
          </a:p>
          <a:p>
            <a:r>
              <a:rPr lang="ru-RU" dirty="0"/>
              <a:t>Интеграция с основными модулями 1С (Бухгалтерия, Склад, ЗУП)</a:t>
            </a:r>
          </a:p>
          <a:p>
            <a:r>
              <a:rPr lang="ru-RU" dirty="0" smtClean="0"/>
              <a:t>Внедрение «под ключ»: создание 3</a:t>
            </a:r>
            <a:r>
              <a:rPr lang="en-US" dirty="0" smtClean="0"/>
              <a:t>D</a:t>
            </a:r>
            <a:r>
              <a:rPr lang="ru-RU" dirty="0" smtClean="0"/>
              <a:t> </a:t>
            </a:r>
            <a:r>
              <a:rPr lang="en-US" dirty="0" smtClean="0"/>
              <a:t>BIM </a:t>
            </a:r>
            <a:r>
              <a:rPr lang="ru-RU" dirty="0" smtClean="0"/>
              <a:t>моделей, поставка ПО, интеграция, обучение работе с ПО, редактированию и обновлению моделей и данных</a:t>
            </a:r>
            <a:endParaRPr lang="ru-RU" dirty="0"/>
          </a:p>
          <a:p>
            <a:r>
              <a:rPr lang="ru-RU" dirty="0" smtClean="0"/>
              <a:t>Гибкая </a:t>
            </a:r>
            <a:r>
              <a:rPr lang="ru-RU" dirty="0"/>
              <a:t>ценовая политика</a:t>
            </a:r>
          </a:p>
        </p:txBody>
      </p:sp>
      <p:sp>
        <p:nvSpPr>
          <p:cNvPr id="3" name="Текст 2"/>
          <p:cNvSpPr>
            <a:spLocks noGrp="1"/>
          </p:cNvSpPr>
          <p:nvPr>
            <p:ph type="body" sz="quarter" idx="10"/>
          </p:nvPr>
        </p:nvSpPr>
        <p:spPr/>
        <p:txBody>
          <a:bodyPr/>
          <a:lstStyle/>
          <a:p>
            <a:endParaRPr lang="ru-RU"/>
          </a:p>
        </p:txBody>
      </p:sp>
    </p:spTree>
    <p:extLst>
      <p:ext uri="{BB962C8B-B14F-4D97-AF65-F5344CB8AC3E}">
        <p14:creationId xmlns:p14="http://schemas.microsoft.com/office/powerpoint/2010/main" val="305774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0617" y="1123950"/>
            <a:ext cx="2743201" cy="559601"/>
          </a:xfrm>
        </p:spPr>
        <p:txBody>
          <a:bodyPr/>
          <a:lstStyle/>
          <a:p>
            <a:pPr algn="r"/>
            <a:r>
              <a:rPr lang="ru-RU" dirty="0" smtClean="0"/>
              <a:t>Контакты:</a:t>
            </a:r>
            <a:endParaRPr lang="ru-RU" dirty="0"/>
          </a:p>
        </p:txBody>
      </p:sp>
      <p:sp>
        <p:nvSpPr>
          <p:cNvPr id="3" name="Объект 3"/>
          <p:cNvSpPr txBox="1">
            <a:spLocks/>
          </p:cNvSpPr>
          <p:nvPr/>
        </p:nvSpPr>
        <p:spPr>
          <a:xfrm>
            <a:off x="353690" y="1847452"/>
            <a:ext cx="3830128" cy="2350978"/>
          </a:xfrm>
          <a:prstGeom prst="rect">
            <a:avLst/>
          </a:prstGeom>
        </p:spPr>
        <p:txBody>
          <a:bodyPr>
            <a:noAutofit/>
          </a:bodyPr>
          <a:lstStyle>
            <a:lvl1pPr marL="230188" indent="-230188" algn="l" defTabSz="685800" rtl="0" eaLnBrk="1" latinLnBrk="0" hangingPunct="1">
              <a:lnSpc>
                <a:spcPct val="90000"/>
              </a:lnSpc>
              <a:spcBef>
                <a:spcPts val="1800"/>
              </a:spcBef>
              <a:buClr>
                <a:schemeClr val="tx2"/>
              </a:buClr>
              <a:buFont typeface="Wingdings" charset="2"/>
              <a:buChar char="§"/>
              <a:tabLst/>
              <a:defRPr sz="1600" kern="1200">
                <a:solidFill>
                  <a:schemeClr val="tx1"/>
                </a:solidFill>
                <a:latin typeface="+mn-lt"/>
                <a:ea typeface="+mn-ea"/>
                <a:cs typeface="+mn-cs"/>
              </a:defRPr>
            </a:lvl1pPr>
            <a:lvl2pPr marL="576263" indent="-233363" algn="l" defTabSz="685800" rtl="0" eaLnBrk="1" latinLnBrk="0" hangingPunct="1">
              <a:lnSpc>
                <a:spcPct val="90000"/>
              </a:lnSpc>
              <a:spcBef>
                <a:spcPts val="600"/>
              </a:spcBef>
              <a:buClr>
                <a:schemeClr val="tx2"/>
              </a:buClr>
              <a:buFont typeface="Wingdings" charset="2"/>
              <a:buChar char="§"/>
              <a:tabLst/>
              <a:defRPr sz="1600" b="0" kern="1200">
                <a:solidFill>
                  <a:schemeClr val="tx1"/>
                </a:solidFill>
                <a:latin typeface="+mn-lt"/>
                <a:ea typeface="+mn-ea"/>
                <a:cs typeface="+mn-cs"/>
              </a:defRPr>
            </a:lvl2pPr>
            <a:lvl3pPr marL="914400" indent="-228600"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3pPr>
            <a:lvl4pPr marL="1262063" indent="-233363"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4pPr>
            <a:lvl5pPr marL="1600200" indent="-228600" algn="l" defTabSz="685800" rtl="0" eaLnBrk="1" latinLnBrk="0" hangingPunct="1">
              <a:lnSpc>
                <a:spcPct val="90000"/>
              </a:lnSpc>
              <a:spcBef>
                <a:spcPts val="600"/>
              </a:spcBef>
              <a:buClr>
                <a:schemeClr val="tx2"/>
              </a:buClr>
              <a:buFont typeface="Wingdings" charset="2"/>
              <a:buChar char="§"/>
              <a:tabLst/>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2400" dirty="0">
                <a:solidFill>
                  <a:schemeClr val="bg1"/>
                </a:solidFill>
              </a:rPr>
              <a:t>+7 (495) 150-34-63</a:t>
            </a:r>
          </a:p>
          <a:p>
            <a:pPr marL="0" indent="0" algn="r">
              <a:buNone/>
            </a:pPr>
            <a:r>
              <a:rPr lang="pl-PL" sz="2400" dirty="0" smtClean="0">
                <a:solidFill>
                  <a:schemeClr val="bg1"/>
                </a:solidFill>
              </a:rPr>
              <a:t>status@bim2b.ru</a:t>
            </a:r>
            <a:endParaRPr lang="en-US" sz="2400" dirty="0" smtClean="0">
              <a:solidFill>
                <a:schemeClr val="bg1"/>
              </a:solidFill>
            </a:endParaRPr>
          </a:p>
          <a:p>
            <a:pPr marL="0" indent="0" algn="r">
              <a:buNone/>
            </a:pPr>
            <a:r>
              <a:rPr lang="pl-PL" sz="2400" dirty="0" smtClean="0">
                <a:solidFill>
                  <a:schemeClr val="bg1"/>
                </a:solidFill>
              </a:rPr>
              <a:t>bimstatus.com</a:t>
            </a:r>
            <a:endParaRPr lang="ru-RU" sz="2400" dirty="0">
              <a:solidFill>
                <a:schemeClr val="bg1"/>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0291" y="1123950"/>
            <a:ext cx="2857500" cy="2857500"/>
          </a:xfrm>
          <a:prstGeom prst="rect">
            <a:avLst/>
          </a:prstGeom>
        </p:spPr>
      </p:pic>
    </p:spTree>
    <p:extLst>
      <p:ext uri="{BB962C8B-B14F-4D97-AF65-F5344CB8AC3E}">
        <p14:creationId xmlns:p14="http://schemas.microsoft.com/office/powerpoint/2010/main" val="46782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AU 2021">
  <a:themeElements>
    <a:clrScheme name="Custom 40">
      <a:dk1>
        <a:srgbClr val="000000"/>
      </a:dk1>
      <a:lt1>
        <a:srgbClr val="FFFFFF"/>
      </a:lt1>
      <a:dk2>
        <a:srgbClr val="666666"/>
      </a:dk2>
      <a:lt2>
        <a:srgbClr val="CCCCCC"/>
      </a:lt2>
      <a:accent1>
        <a:srgbClr val="87B340"/>
      </a:accent1>
      <a:accent2>
        <a:srgbClr val="32BCAD"/>
      </a:accent2>
      <a:accent3>
        <a:srgbClr val="FAA21B"/>
      </a:accent3>
      <a:accent4>
        <a:srgbClr val="DD2222"/>
      </a:accent4>
      <a:accent5>
        <a:srgbClr val="1858A8"/>
      </a:accent5>
      <a:accent6>
        <a:srgbClr val="87B340"/>
      </a:accent6>
      <a:hlink>
        <a:srgbClr val="0595D6"/>
      </a:hlink>
      <a:folHlink>
        <a:srgbClr val="666666"/>
      </a:folHlink>
    </a:clrScheme>
    <a:fontScheme name="Custom 15">
      <a:majorFont>
        <a:latin typeface="Artifakt Legend Extra Bold"/>
        <a:ea typeface=""/>
        <a:cs typeface=""/>
      </a:majorFont>
      <a:minorFont>
        <a:latin typeface="Artifakt ElementOfc"/>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nSpc>
            <a:spcPct val="90000"/>
          </a:lnSpc>
          <a:defRPr sz="1600"/>
        </a:defPPr>
      </a:lstStyle>
    </a:txDef>
  </a:objectDefaults>
  <a:extraClrSchemeLst/>
  <a:extLst>
    <a:ext uri="{05A4C25C-085E-4340-85A3-A5531E510DB2}">
      <thm15:themeFamily xmlns:thm15="http://schemas.microsoft.com/office/thememl/2012/main" name="Presentation1" id="{9717F63E-FD76-AE40-BE26-31A323152E89}" vid="{9F5CAD5A-EBB9-624D-A2BD-1B7EB41E7B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A87863B42A72A45A82B8A8BD9775E84" ma:contentTypeVersion="12" ma:contentTypeDescription="Create a new document." ma:contentTypeScope="" ma:versionID="f095997a22c73339b201aa8f15fa1bd9">
  <xsd:schema xmlns:xsd="http://www.w3.org/2001/XMLSchema" xmlns:xs="http://www.w3.org/2001/XMLSchema" xmlns:p="http://schemas.microsoft.com/office/2006/metadata/properties" xmlns:ns2="ddea5ba8-5187-4019-aa29-a6b29854c4c7" xmlns:ns3="2f2e26db-b813-422e-9a76-5c3882bb1e6c" targetNamespace="http://schemas.microsoft.com/office/2006/metadata/properties" ma:root="true" ma:fieldsID="bb0b0bbdec19e20cdd5cd760a8e12e9d" ns2:_="" ns3:_="">
    <xsd:import namespace="ddea5ba8-5187-4019-aa29-a6b29854c4c7"/>
    <xsd:import namespace="2f2e26db-b813-422e-9a76-5c3882bb1e6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ea5ba8-5187-4019-aa29-a6b29854c4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2e26db-b813-422e-9a76-5c3882bb1e6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1C6C47-E675-48F7-AABB-44DB709C10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ea5ba8-5187-4019-aa29-a6b29854c4c7"/>
    <ds:schemaRef ds:uri="2f2e26db-b813-422e-9a76-5c3882bb1e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69EAC8-115E-4A3A-B69E-A0ECCA796536}">
  <ds:schemaRefs>
    <ds:schemaRef ds:uri="ddea5ba8-5187-4019-aa29-a6b29854c4c7"/>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http://purl.org/dc/dcmitype/"/>
    <ds:schemaRef ds:uri="http://purl.org/dc/terms/"/>
    <ds:schemaRef ds:uri="2f2e26db-b813-422e-9a76-5c3882bb1e6c"/>
    <ds:schemaRef ds:uri="http://www.w3.org/XML/1998/namespace"/>
    <ds:schemaRef ds:uri="http://purl.org/dc/elements/1.1/"/>
  </ds:schemaRefs>
</ds:datastoreItem>
</file>

<file path=customXml/itemProps3.xml><?xml version="1.0" encoding="utf-8"?>
<ds:datastoreItem xmlns:ds="http://schemas.openxmlformats.org/officeDocument/2006/customXml" ds:itemID="{C1A819C1-56C9-4AEB-92D5-45FFB571ED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AU 2021 Class Presentation Template</Template>
  <TotalTime>4939</TotalTime>
  <Words>358</Words>
  <Application>Microsoft Office PowerPoint</Application>
  <PresentationFormat>Экран (16:9)</PresentationFormat>
  <Paragraphs>78</Paragraphs>
  <Slides>13</Slides>
  <Notes>5</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Artifakt LegendOfc</vt:lpstr>
      <vt:lpstr>Wingdings</vt:lpstr>
      <vt:lpstr>Artifakt ElementOfc</vt:lpstr>
      <vt:lpstr>Artifakt Element</vt:lpstr>
      <vt:lpstr>Artifakt Legend Extra Bold</vt:lpstr>
      <vt:lpstr>AU 2021</vt:lpstr>
      <vt:lpstr>Цифровой двойник объекта недвижимости</vt:lpstr>
      <vt:lpstr>Дмитрий Воробьев </vt:lpstr>
      <vt:lpstr>Что для вас «эксплуатация»? – Боль!</vt:lpstr>
      <vt:lpstr>Проблемы эксплуатации промышленных объектов</vt:lpstr>
      <vt:lpstr>Как мы можем помочь?</vt:lpstr>
      <vt:lpstr>Принципы платформы «СТАТУС»</vt:lpstr>
      <vt:lpstr>3D модель в основе</vt:lpstr>
      <vt:lpstr>Единая база данных </vt:lpstr>
      <vt:lpstr>Сервис менеджер</vt:lpstr>
      <vt:lpstr>Связь с АСУТП</vt:lpstr>
      <vt:lpstr>Монитор руководителя</vt:lpstr>
      <vt:lpstr>Что предлагает «СТАТУС»? </vt:lpstr>
      <vt:lpstr>Контакты: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 guide for users</dc:title>
  <dc:creator>Чубрик Дмитрий</dc:creator>
  <cp:lastModifiedBy>Чубрик Дмитрий</cp:lastModifiedBy>
  <cp:revision>87</cp:revision>
  <dcterms:created xsi:type="dcterms:W3CDTF">2021-08-27T12:19:14Z</dcterms:created>
  <dcterms:modified xsi:type="dcterms:W3CDTF">2022-09-13T10:14:33Z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0x0101009A87863B42A72A45A82B8A8BD9775E84</vt:lpwstr>
  </property>
  <property fmtid="{D5CDD505-2E9C-101B-9397-08002B2CF9AE}" pid="3" name="_dlc_DocIdItemGuid">
    <vt:lpwstr>88b4f2c9-0fc6-4ab3-a736-35849a2e96c3</vt:lpwstr>
  </property>
</Properties>
</file>