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9" r:id="rId4"/>
    <p:sldId id="274" r:id="rId5"/>
    <p:sldId id="261" r:id="rId6"/>
    <p:sldId id="260" r:id="rId7"/>
    <p:sldId id="265" r:id="rId8"/>
    <p:sldId id="275" r:id="rId9"/>
    <p:sldId id="278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49" autoAdjust="0"/>
  </p:normalViewPr>
  <p:slideViewPr>
    <p:cSldViewPr>
      <p:cViewPr varScale="1">
        <p:scale>
          <a:sx n="59" d="100"/>
          <a:sy n="59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lexdoc.ru/search_results.php?sword=%D0%93%D0%9E%D0%A1%D0%A2%2019431-8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940152" y="2136051"/>
            <a:ext cx="288032" cy="28483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12776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10000"/>
                  </a:schemeClr>
                </a:solidFill>
                <a:latin typeface="Calibri Light" pitchFamily="34" charset="0"/>
              </a:rPr>
              <a:t/>
            </a:r>
            <a:br>
              <a:rPr lang="ru-RU" sz="4400" dirty="0" smtClean="0">
                <a:solidFill>
                  <a:schemeClr val="bg2">
                    <a:lumMod val="10000"/>
                  </a:schemeClr>
                </a:solidFill>
                <a:latin typeface="Calibri Light" pitchFamily="34" charset="0"/>
              </a:rPr>
            </a:br>
            <a:r>
              <a:rPr lang="en-US" sz="4400" b="1" dirty="0" smtClean="0">
                <a:solidFill>
                  <a:srgbClr val="FF0000"/>
                </a:solidFill>
                <a:latin typeface="Calibri Light" pitchFamily="34" charset="0"/>
              </a:rPr>
              <a:t>BLA</a:t>
            </a:r>
            <a:r>
              <a:rPr lang="en-US" sz="4400" b="1" dirty="0" smtClean="0">
                <a:solidFill>
                  <a:srgbClr val="00B050"/>
                </a:solidFill>
                <a:latin typeface="Calibri Light" pitchFamily="34" charset="0"/>
              </a:rPr>
              <a:t>BLA</a:t>
            </a:r>
            <a:r>
              <a:rPr lang="en-US" sz="4400" b="1" dirty="0" smtClean="0">
                <a:solidFill>
                  <a:srgbClr val="00B0F0"/>
                </a:solidFill>
                <a:latin typeface="Calibri Light" pitchFamily="34" charset="0"/>
              </a:rPr>
              <a:t>WATT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Calibri Light" pitchFamily="34" charset="0"/>
              </a:rPr>
              <a:t> </a:t>
            </a:r>
            <a:r>
              <a:rPr lang="ru-RU" sz="2400" b="1" baseline="100000" dirty="0" smtClean="0">
                <a:solidFill>
                  <a:srgbClr val="FFC000"/>
                </a:solidFill>
                <a:latin typeface="Calibri Light" pitchFamily="34" charset="0"/>
              </a:rPr>
              <a:t>Ю</a:t>
            </a:r>
            <a:endParaRPr lang="ru-RU" sz="2400" b="1" baseline="100000" dirty="0">
              <a:solidFill>
                <a:srgbClr val="FFC000"/>
              </a:solidFill>
              <a:latin typeface="Calibri Light" pitchFamily="34" charset="0"/>
            </a:endParaRPr>
          </a:p>
        </p:txBody>
      </p:sp>
      <p:pic>
        <p:nvPicPr>
          <p:cNvPr id="6" name="Рисунок 5" descr="Логотип ДД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1" y="116632"/>
            <a:ext cx="1822503" cy="18722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03648" y="6211669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 Light" pitchFamily="34" charset="0"/>
              </a:rPr>
              <a:t>2021 г., Павличенко Михаил</a:t>
            </a:r>
            <a:endParaRPr lang="ru-RU" dirty="0">
              <a:latin typeface="Calibri Light" pitchFamily="34" charset="0"/>
            </a:endParaRPr>
          </a:p>
        </p:txBody>
      </p:sp>
      <p:pic>
        <p:nvPicPr>
          <p:cNvPr id="9" name="Рисунок 8" descr="cV2zZ_XQeL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3140968"/>
            <a:ext cx="5616624" cy="2725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История проекта</a:t>
            </a:r>
            <a:endParaRPr lang="ru-RU" dirty="0"/>
          </a:p>
        </p:txBody>
      </p:sp>
      <p:pic>
        <p:nvPicPr>
          <p:cNvPr id="7" name="Рисунок 6" descr="DSC034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144000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ollector_nakhodka1_01_102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4027121" cy="2708920"/>
          </a:xfrm>
          <a:prstGeom prst="rect">
            <a:avLst/>
          </a:prstGeom>
        </p:spPr>
      </p:pic>
      <p:pic>
        <p:nvPicPr>
          <p:cNvPr id="4" name="Рисунок 3" descr="2b5f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124744"/>
            <a:ext cx="4211960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5936" y="2420888"/>
            <a:ext cx="85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+?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260648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Проблема, как объединить 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-150624" y="4581128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Решение</a:t>
            </a:r>
          </a:p>
          <a:p>
            <a:endParaRPr lang="ru-RU" dirty="0" smtClean="0"/>
          </a:p>
          <a:p>
            <a:pPr algn="ctr"/>
            <a:r>
              <a:rPr lang="ru-RU" sz="2400" dirty="0" smtClean="0"/>
              <a:t>Создание аппаратно-программного комплекса с децентрализованным учетом электроэнергии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Коэффициент одновременности</a:t>
            </a:r>
            <a:endParaRPr lang="en-US" dirty="0"/>
          </a:p>
        </p:txBody>
      </p:sp>
      <p:pic>
        <p:nvPicPr>
          <p:cNvPr id="1026" name="Picture 2" descr="Смотреть исходно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729" y="1904059"/>
            <a:ext cx="6486525" cy="462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83671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Отношение совмещенного максимума нагрузки энергоустановок потребителей к сумме максимумов нагрузки этих же установок за тот же интервал времени </a:t>
            </a:r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</a:rPr>
              <a:t>(по </a:t>
            </a:r>
            <a:r>
              <a:rPr lang="ru-RU" i="1" u="sng" dirty="0">
                <a:solidFill>
                  <a:srgbClr val="0D44A0"/>
                </a:solidFill>
                <a:latin typeface="Helvetica" panose="020B0604020202020204" pitchFamily="34" charset="0"/>
                <a:hlinkClick r:id="rId3"/>
              </a:rPr>
              <a:t>ГОСТ 19431-84</a:t>
            </a:r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9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Совмещенное распределенное  электроснабжение</a:t>
            </a:r>
            <a:endParaRPr lang="ru-RU" sz="3200" dirty="0"/>
          </a:p>
        </p:txBody>
      </p:sp>
      <p:pic>
        <p:nvPicPr>
          <p:cNvPr id="4" name="Содержимое 3" descr="2017-08-30_18-12-2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7"/>
            <a:ext cx="1674186" cy="1080120"/>
          </a:xfrm>
        </p:spPr>
      </p:pic>
      <p:pic>
        <p:nvPicPr>
          <p:cNvPr id="5" name="Содержимое 3" descr="2017-08-30_18-12-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204865"/>
            <a:ext cx="1785798" cy="1152128"/>
          </a:xfrm>
          <a:prstGeom prst="rect">
            <a:avLst/>
          </a:prstGeom>
        </p:spPr>
      </p:pic>
      <p:pic>
        <p:nvPicPr>
          <p:cNvPr id="6" name="Содержимое 3" descr="2017-08-30_18-12-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56993"/>
            <a:ext cx="1674186" cy="1080120"/>
          </a:xfrm>
          <a:prstGeom prst="rect">
            <a:avLst/>
          </a:prstGeom>
        </p:spPr>
      </p:pic>
      <p:pic>
        <p:nvPicPr>
          <p:cNvPr id="7" name="Содержимое 3" descr="2017-08-30_18-12-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581128"/>
            <a:ext cx="1674186" cy="1080120"/>
          </a:xfrm>
          <a:prstGeom prst="rect">
            <a:avLst/>
          </a:prstGeom>
        </p:spPr>
      </p:pic>
      <p:pic>
        <p:nvPicPr>
          <p:cNvPr id="8" name="Рисунок 7" descr="ko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908720"/>
            <a:ext cx="2075064" cy="3313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27784" y="2924944"/>
            <a:ext cx="98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110 </a:t>
            </a:r>
            <a:r>
              <a:rPr lang="en-US" dirty="0" smtClean="0"/>
              <a:t>VDC</a:t>
            </a:r>
          </a:p>
          <a:p>
            <a:r>
              <a:rPr lang="en-US" dirty="0" smtClean="0"/>
              <a:t>220 VAC</a:t>
            </a:r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flipV="1">
            <a:off x="2339752" y="3717032"/>
            <a:ext cx="1800200" cy="144016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6" idx="3"/>
          </p:cNvCxnSpPr>
          <p:nvPr/>
        </p:nvCxnSpPr>
        <p:spPr>
          <a:xfrm flipV="1">
            <a:off x="1997714" y="3573016"/>
            <a:ext cx="2142238" cy="32403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>
            <a:off x="2267744" y="2780928"/>
            <a:ext cx="1800200" cy="7200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>
            <a:off x="2195736" y="1628800"/>
            <a:ext cx="1944216" cy="9361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68344" y="2924944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Внешняя сеть или </a:t>
            </a:r>
            <a:r>
              <a:rPr lang="ru-RU" dirty="0" err="1" smtClean="0"/>
              <a:t>майнинг</a:t>
            </a:r>
            <a:endParaRPr lang="ru-RU" dirty="0" smtClean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6372200" y="3645024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372200" y="350100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44208" y="3068960"/>
            <a:ext cx="101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 к</a:t>
            </a:r>
            <a:r>
              <a:rPr lang="en-US" dirty="0" smtClean="0"/>
              <a:t>V AC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4788024" y="41490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ru-RU" dirty="0"/>
          </a:p>
        </p:txBody>
      </p:sp>
      <p:pic>
        <p:nvPicPr>
          <p:cNvPr id="20" name="Рисунок 19" descr="IMG_20181029_2238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4509120"/>
            <a:ext cx="1846413" cy="17132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84387" y="4666483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41% экономии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660232" y="1196752"/>
            <a:ext cx="9861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110 </a:t>
            </a:r>
            <a:r>
              <a:rPr lang="en-US" dirty="0" smtClean="0"/>
              <a:t>VDC</a:t>
            </a:r>
            <a:endParaRPr lang="ru-RU" dirty="0" smtClean="0"/>
          </a:p>
          <a:p>
            <a:r>
              <a:rPr lang="ru-RU" dirty="0" smtClean="0"/>
              <a:t>220</a:t>
            </a:r>
            <a:r>
              <a:rPr lang="en-US" dirty="0" smtClean="0"/>
              <a:t> VDC</a:t>
            </a:r>
            <a:endParaRPr lang="ru-RU" dirty="0" smtClean="0"/>
          </a:p>
          <a:p>
            <a:r>
              <a:rPr lang="ru-RU" dirty="0" smtClean="0"/>
              <a:t>410</a:t>
            </a:r>
            <a:r>
              <a:rPr lang="en-US" dirty="0" smtClean="0"/>
              <a:t> </a:t>
            </a:r>
            <a:r>
              <a:rPr lang="en-US" dirty="0" smtClean="0"/>
              <a:t>VDC</a:t>
            </a:r>
            <a:endParaRPr lang="ru-RU" dirty="0" smtClean="0"/>
          </a:p>
          <a:p>
            <a:r>
              <a:rPr lang="en-US" dirty="0" smtClean="0"/>
              <a:t>PLC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pic>
        <p:nvPicPr>
          <p:cNvPr id="3" name="Рисунок 2" descr="Нижняя Ослян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4427984" cy="29611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3933056"/>
            <a:ext cx="182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Нижняя Ослянка</a:t>
            </a:r>
            <a:endParaRPr lang="ru-RU" dirty="0"/>
          </a:p>
        </p:txBody>
      </p:sp>
      <p:pic>
        <p:nvPicPr>
          <p:cNvPr id="5" name="Рисунок 4" descr="Солнечная энергетика в Инди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980728"/>
            <a:ext cx="4716016" cy="2952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2320" y="393305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Индия</a:t>
            </a:r>
            <a:endParaRPr lang="ru-RU" dirty="0"/>
          </a:p>
        </p:txBody>
      </p:sp>
      <p:pic>
        <p:nvPicPr>
          <p:cNvPr id="8" name="Рисунок 7" descr="DSC009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4295133"/>
            <a:ext cx="6408712" cy="2562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Сравнение решений, экономика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836712"/>
          <a:ext cx="8229600" cy="171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Автономка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Цена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Кол-во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Панель 100Вт 12 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9 360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Аккумуляторы 100*12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25 200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Контроллер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1250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1 250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Инвертер 1500 24 чистый синус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13900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13 900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49 710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комплектов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397 680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2996952"/>
          <a:ext cx="8136904" cy="284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Сеть на 8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домов 110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VDC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Цена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Кол-во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Панель 100Вт 12 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74 880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Аккумуляторы 100*12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126 000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DC/DC повышающий преобразователь напряжения, вход 8-30В, выход 45-390V, 5А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19 200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Инвертер 6000 24 чистый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53400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53 400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Провод СИП-4 2х16 20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/м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8 000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281 480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9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 один домик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делим на 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35 185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Разница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116 200 ₽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системы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Независимость от сетей</a:t>
            </a:r>
          </a:p>
          <a:p>
            <a:r>
              <a:rPr lang="ru-RU" dirty="0" smtClean="0"/>
              <a:t>Возможность заработка в произвольной </a:t>
            </a:r>
            <a:r>
              <a:rPr lang="ru-RU" dirty="0" smtClean="0"/>
              <a:t>валюте</a:t>
            </a:r>
            <a:endParaRPr lang="en-US" dirty="0" smtClean="0"/>
          </a:p>
          <a:p>
            <a:r>
              <a:rPr lang="ru-RU" dirty="0" smtClean="0"/>
              <a:t>Динамическая цена</a:t>
            </a:r>
            <a:endParaRPr lang="ru-RU" dirty="0" smtClean="0"/>
          </a:p>
          <a:p>
            <a:r>
              <a:rPr lang="ru-RU" dirty="0" smtClean="0"/>
              <a:t>Экологическая чистота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Текущее состояние проекта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Собрана цепь 110 </a:t>
            </a:r>
            <a:r>
              <a:rPr lang="en-US" dirty="0" smtClean="0"/>
              <a:t>VDC</a:t>
            </a:r>
            <a:endParaRPr lang="ru-RU" dirty="0" smtClean="0"/>
          </a:p>
          <a:p>
            <a:r>
              <a:rPr lang="ru-RU" dirty="0" smtClean="0"/>
              <a:t>Программисты – «на низком старте»</a:t>
            </a:r>
          </a:p>
          <a:p>
            <a:r>
              <a:rPr lang="ru-RU" smtClean="0"/>
              <a:t>Монтируется стенд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373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395" y="260648"/>
            <a:ext cx="7511473" cy="131248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Спасибо за внимание.</a:t>
            </a:r>
            <a:endParaRPr lang="ru-RU" sz="2400" dirty="0"/>
          </a:p>
        </p:txBody>
      </p:sp>
      <p:pic>
        <p:nvPicPr>
          <p:cNvPr id="4" name="Рисунок 3" descr="DSC002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380672"/>
            <a:ext cx="370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Контакты:</a:t>
            </a:r>
          </a:p>
          <a:p>
            <a:endParaRPr lang="ru-RU" dirty="0" smtClean="0">
              <a:solidFill>
                <a:schemeClr val="bg1"/>
              </a:solidFill>
              <a:latin typeface="+mj-lt"/>
            </a:endParaRPr>
          </a:p>
          <a:p>
            <a:r>
              <a:rPr lang="arn-CL" dirty="0" smtClean="0">
                <a:solidFill>
                  <a:schemeClr val="bg1"/>
                </a:solidFill>
                <a:latin typeface="+mj-lt"/>
              </a:rPr>
              <a:t>2120@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mail</a:t>
            </a:r>
            <a:r>
              <a:rPr lang="arn-CL" dirty="0" smtClean="0">
                <a:solidFill>
                  <a:schemeClr val="bg1"/>
                </a:solidFill>
                <a:latin typeface="+mj-lt"/>
              </a:rPr>
              <a:t>.ru 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 +7-922-22-22-582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7704" y="116632"/>
            <a:ext cx="5062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225</Words>
  <Application>Microsoft Office PowerPoint</Application>
  <PresentationFormat>Экран (4:3)</PresentationFormat>
  <Paragraphs>103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Тема Office</vt:lpstr>
      <vt:lpstr>Презентация PowerPoint</vt:lpstr>
      <vt:lpstr>История проекта</vt:lpstr>
      <vt:lpstr>Презентация PowerPoint</vt:lpstr>
      <vt:lpstr>Коэффициент одновременности</vt:lpstr>
      <vt:lpstr>Совмещенное распределенное  электроснабжение</vt:lpstr>
      <vt:lpstr>Рынок</vt:lpstr>
      <vt:lpstr>Сравнение решений, экономика</vt:lpstr>
      <vt:lpstr>Преимущества системы</vt:lpstr>
      <vt:lpstr>Текущее состояние проекта</vt:lpstr>
      <vt:lpstr>Спасибо за внимание.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Swing Computers</cp:lastModifiedBy>
  <cp:revision>45</cp:revision>
  <dcterms:created xsi:type="dcterms:W3CDTF">2019-01-23T16:54:32Z</dcterms:created>
  <dcterms:modified xsi:type="dcterms:W3CDTF">2021-09-25T06:35:11Z</dcterms:modified>
</cp:coreProperties>
</file>