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A904-F58D-4486-B3AA-2F1B123ED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6A5A3-94E8-422E-8BE0-4F3C07D8A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27EE6-D1A6-4CBF-8377-34675488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13E20-C335-4296-9318-C2BAC515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C8CBB-644B-41F3-9382-7A90E4AC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3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2656C-FF95-4BCB-A204-E50C1B218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864A8-4D10-4224-A2BA-62C0E9F98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59084-FFA2-4A08-8D12-C5931F0F5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ABCC5-05BC-4448-AA83-2DB02A5B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E1D4E-029B-4F84-9FB7-B77A8890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5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2B5B-6C84-471B-894E-E7381A026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BFD23-59C5-4517-8E81-8985A3155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D6E9F-B728-4E6C-8D73-2B3B6E4A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D6639-D3D4-45A7-B910-B519645F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7CD2F-31B2-46EE-9EAD-801A5B4D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0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698E-6C68-405F-9FCA-A03040CD0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B4B08-97BF-4471-A853-F7231AD0CA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43338-796B-45D2-A4BD-C62455692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059B9-F86C-4110-BC32-F449995A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FD43A-D4D6-4F5A-8C44-FD61B8C6E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5400F-0199-4C0E-95D6-60C377B4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7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B028-912E-489D-892E-20F2F8AD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64158-CBD0-4DC2-81C5-85C84911D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B2DB66-A74C-43E7-B797-93D1C2880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77090-EB05-4B0B-8741-AE0053BAF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E638E-C945-485B-A44D-125DEC583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1FFF46-67A2-4B66-9E27-9A8181C9E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FCCE3B-4B06-4A73-8830-BADB6BEE9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76E8E0-F968-403C-A4E7-B35E860A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18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09FF3-DF61-4FB6-817B-7B766509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20524B-5CCF-4AE6-8D4A-C235B854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7B57A-9F9F-40F3-9D13-9EF68F5FD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411AD-2A95-481A-92A3-6D93BC559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26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083A22-DB99-4A85-ADBA-CAAE0B55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964EE-C960-408F-A37B-B8B1F3EB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269F2-F25A-4B60-80A1-7C36947A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3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A9EE4-AD1D-4DBF-A731-270F3543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5163F-B2EB-4E88-9259-448D07FDB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F4D58-9BCF-4299-A266-C17B19323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B66DC-4F7F-4E15-A0D1-96BD7B6A3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4D084-6701-4249-8E7B-81E2E75A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E183B-6CFC-456C-9576-A2EE832A7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0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2B26A-5013-4F95-8FDF-320D90E00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638A09-E3C3-48FC-9565-6A8890DC96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C8C21-3A72-4244-8018-9209ACC9B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1C557-DDEC-4B21-B6A9-755F6DC2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35450-B5E5-403B-89DF-447865410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DB715-64C9-4A43-9748-CD4C4841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4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122C-2B45-4E95-989F-1B93AAE2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3A8CD-3EE7-49DC-82D9-4E1BD40EC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8C9D4-E2F1-4D4E-A259-D2E895665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46D08-07ED-4827-AFB7-F738C45F9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14930-3410-4EB2-A4A4-3A2765FC9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5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BAF7CC-A016-4038-92F8-545848A08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0B7184-72FE-4ED2-8314-48021F79F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C37F5-9D96-4F8B-88E6-2435F008B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24590-51D6-4B87-A0C1-921640DF5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4B1E6-A861-4B8C-80EE-7D8CBCDA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8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4E2EC-0FD1-4A4B-952E-454D6CE1A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46554-E0D2-4054-B150-811DF87E9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D0B71-4C82-4EB4-A5D8-089529609D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97972-6282-4F4B-B33E-6D509C44E1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3AEF0-B67F-4D2F-9301-EB0AE8366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20C22-8C1B-4AEB-928D-D20C291E6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4BCE1-E2AC-46ED-BDA2-43CA038A2D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ContentMarking" descr="{&quot;HashCode&quot;:1235388660,&quot;Placement&quot;:&quot;Footer&quot;,&quot;Top&quot;:525.346863,&quot;Left&quot;:462.094818,&quot;SlideWidth&quot;:960,&quot;SlideHeight&quot;:540}">
            <a:extLst>
              <a:ext uri="{FF2B5EF4-FFF2-40B4-BE49-F238E27FC236}">
                <a16:creationId xmlns:a16="http://schemas.microsoft.com/office/drawing/2014/main" id="{5E63B86A-E090-4EBF-9DFD-FCE36FCFA398}"/>
              </a:ext>
            </a:extLst>
          </p:cNvPr>
          <p:cNvSpPr txBox="1"/>
          <p:nvPr userDrawn="1"/>
        </p:nvSpPr>
        <p:spPr>
          <a:xfrm>
            <a:off x="5868604" y="6671905"/>
            <a:ext cx="454791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600">
                <a:solidFill>
                  <a:srgbClr val="626469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9234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FD55-DCF0-40B3-8C04-9112E5DD4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2A06D-3668-4913-A6E5-DD910B72BA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17EA2-722E-4BF7-9ADD-D0037AFD8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493"/>
            <a:ext cx="12192000" cy="61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333B-7EC7-4B60-B050-0E8DAD00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455C6-42E4-4C51-B7B4-FE53BD026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19BE0-9427-429F-978A-F16680824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26"/>
            <a:ext cx="12192000" cy="671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5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04E55-2BC6-4EF8-A214-7A999EA1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DC8B-8D8F-4CD0-A139-2F04B6CAC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AD9514-0CDC-473C-81AB-73BCAA91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9"/>
            <a:ext cx="12192000" cy="685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6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8BE076-431D-4763-90EC-FFB7B1AA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361" y="0"/>
            <a:ext cx="8659678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87-96BE-4EC3-A73B-96B946A77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015"/>
            <a:ext cx="10515600" cy="98615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00B050"/>
                </a:solidFill>
              </a:rPr>
              <a:t>https://se.greenlight-award.ru/</a:t>
            </a:r>
          </a:p>
        </p:txBody>
      </p:sp>
    </p:spTree>
    <p:extLst>
      <p:ext uri="{BB962C8B-B14F-4D97-AF65-F5344CB8AC3E}">
        <p14:creationId xmlns:p14="http://schemas.microsoft.com/office/powerpoint/2010/main" val="3070067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Yurij KOLARZH</dc:creator>
  <cp:lastModifiedBy>Yurij KOLARZH</cp:lastModifiedBy>
  <cp:revision>1</cp:revision>
  <dcterms:created xsi:type="dcterms:W3CDTF">2021-09-25T06:02:21Z</dcterms:created>
  <dcterms:modified xsi:type="dcterms:W3CDTF">2021-09-25T06:08:29Z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3f93e5f-d3c2-49a7-ba94-15405423c204_Enabled">
    <vt:lpwstr>true</vt:lpwstr>
  </property>
  <property fmtid="{D5CDD505-2E9C-101B-9397-08002B2CF9AE}" pid="3" name="MSIP_Label_23f93e5f-d3c2-49a7-ba94-15405423c204_SetDate">
    <vt:lpwstr>2021-09-25T06:08:29Z</vt:lpwstr>
  </property>
  <property fmtid="{D5CDD505-2E9C-101B-9397-08002B2CF9AE}" pid="4" name="MSIP_Label_23f93e5f-d3c2-49a7-ba94-15405423c204_Method">
    <vt:lpwstr>Standard</vt:lpwstr>
  </property>
  <property fmtid="{D5CDD505-2E9C-101B-9397-08002B2CF9AE}" pid="5" name="MSIP_Label_23f93e5f-d3c2-49a7-ba94-15405423c204_Name">
    <vt:lpwstr>SE Internal</vt:lpwstr>
  </property>
  <property fmtid="{D5CDD505-2E9C-101B-9397-08002B2CF9AE}" pid="6" name="MSIP_Label_23f93e5f-d3c2-49a7-ba94-15405423c204_SiteId">
    <vt:lpwstr>6e51e1ad-c54b-4b39-b598-0ffe9ae68fef</vt:lpwstr>
  </property>
  <property fmtid="{D5CDD505-2E9C-101B-9397-08002B2CF9AE}" pid="7" name="MSIP_Label_23f93e5f-d3c2-49a7-ba94-15405423c204_ActionId">
    <vt:lpwstr>342de664-3b5c-42e9-b1f9-4064abe41108</vt:lpwstr>
  </property>
  <property fmtid="{D5CDD505-2E9C-101B-9397-08002B2CF9AE}" pid="8" name="MSIP_Label_23f93e5f-d3c2-49a7-ba94-15405423c204_ContentBits">
    <vt:lpwstr>2</vt:lpwstr>
  </property>
</Properties>
</file>