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2" r:id="rId15"/>
    <p:sldId id="270" r:id="rId16"/>
    <p:sldId id="271" r:id="rId17"/>
    <p:sldId id="273" r:id="rId18"/>
    <p:sldId id="275" r:id="rId19"/>
    <p:sldId id="277" r:id="rId20"/>
    <p:sldId id="274" r:id="rId21"/>
  </p:sldIdLst>
  <p:sldSz cx="12192000" cy="6858000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9" autoAdjust="0"/>
  </p:normalViewPr>
  <p:slideViewPr>
    <p:cSldViewPr snapToGrid="0">
      <p:cViewPr varScale="1">
        <p:scale>
          <a:sx n="66" d="100"/>
          <a:sy n="66" d="100"/>
        </p:scale>
        <p:origin x="62" y="4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4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9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05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9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26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61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9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3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75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98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3CB0-75FB-4EA9-B61F-737CF631D382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C7E05-7EBD-42C2-91CE-82B231C1F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138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7" y="0"/>
            <a:ext cx="1152259" cy="15567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857875"/>
            <a:ext cx="12192000" cy="1000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/>
              <a:t>Фабрика Алюминиевого </a:t>
            </a:r>
            <a:r>
              <a:rPr lang="en-US" sz="3600" dirty="0" smtClean="0"/>
              <a:t>                              </a:t>
            </a:r>
            <a:r>
              <a:rPr lang="en-US" sz="2800" dirty="0" err="1" smtClean="0"/>
              <a:t>apfactory_aluminumfactory</a:t>
            </a:r>
            <a:endParaRPr lang="ru-RU" sz="2800" dirty="0" smtClean="0"/>
          </a:p>
          <a:p>
            <a:r>
              <a:rPr lang="ru-RU" sz="3600" dirty="0" smtClean="0"/>
              <a:t>Профиля                                                             </a:t>
            </a:r>
            <a:r>
              <a:rPr lang="en-US" sz="3600" dirty="0" smtClean="0"/>
              <a:t>https://apfactory.ru/</a:t>
            </a:r>
            <a:endParaRPr lang="ru-RU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21792" y="0"/>
            <a:ext cx="2770208" cy="23859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127" y="2363601"/>
            <a:ext cx="3049012" cy="34888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30" y="149286"/>
            <a:ext cx="3708691" cy="1977968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60" y="0"/>
            <a:ext cx="3130999" cy="19152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31" y="4740939"/>
            <a:ext cx="3653350" cy="8522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0387" y="2650728"/>
            <a:ext cx="7245379" cy="16079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Опорные конструкции для СЭС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58" y="5971308"/>
            <a:ext cx="331126" cy="3308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58" y="6415639"/>
            <a:ext cx="363415" cy="36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1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637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Башкирия: </a:t>
            </a:r>
            <a:r>
              <a:rPr lang="ru-RU" sz="6000" dirty="0" err="1" smtClean="0"/>
              <a:t>Бурибаевская</a:t>
            </a:r>
            <a:r>
              <a:rPr lang="ru-RU" sz="6000" dirty="0" smtClean="0"/>
              <a:t> СЭС 10МВт</a:t>
            </a: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63781"/>
            <a:ext cx="5787509" cy="5694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09" y="1163780"/>
            <a:ext cx="6404492" cy="2702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07" y="3851037"/>
            <a:ext cx="6404493" cy="301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4598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 smtClean="0"/>
              <a:t>Алтайский край: </a:t>
            </a:r>
          </a:p>
          <a:p>
            <a:r>
              <a:rPr lang="ru-RU" sz="4800" dirty="0" smtClean="0"/>
              <a:t>Кош-</a:t>
            </a:r>
            <a:r>
              <a:rPr lang="ru-RU" sz="4800" dirty="0" err="1" smtClean="0"/>
              <a:t>Агачевская</a:t>
            </a:r>
            <a:r>
              <a:rPr lang="ru-RU" sz="4800" dirty="0" smtClean="0"/>
              <a:t> СЭС 5МВт; Усть-Кан СЭС 5МВт</a:t>
            </a:r>
            <a:endParaRPr lang="ru-RU" sz="4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59832"/>
            <a:ext cx="6288506" cy="5398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05" y="1459831"/>
            <a:ext cx="5903495" cy="539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0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637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err="1" smtClean="0"/>
              <a:t>Лиманская</a:t>
            </a:r>
            <a:r>
              <a:rPr lang="ru-RU" sz="6000" dirty="0" smtClean="0"/>
              <a:t> СЭС 30МВт</a:t>
            </a: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3782"/>
            <a:ext cx="6769768" cy="5694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831" y="1163782"/>
            <a:ext cx="6086169" cy="569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637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Соль-</a:t>
            </a:r>
            <a:r>
              <a:rPr lang="ru-RU" sz="6000" dirty="0" err="1" smtClean="0"/>
              <a:t>Илецкая</a:t>
            </a:r>
            <a:r>
              <a:rPr lang="ru-RU" sz="6000" dirty="0" smtClean="0"/>
              <a:t> СЭС 25МВт</a:t>
            </a: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32" y="1163782"/>
            <a:ext cx="5855368" cy="5694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3782"/>
            <a:ext cx="6801853" cy="569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6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98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Узлы креплений</a:t>
            </a:r>
            <a:endParaRPr lang="ru-RU" sz="6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9811"/>
            <a:ext cx="5523128" cy="2823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5516"/>
            <a:ext cx="5511158" cy="32324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5000" y="2145438"/>
            <a:ext cx="6168188" cy="32569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85520" y="2151521"/>
            <a:ext cx="6168190" cy="324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0"/>
            <a:ext cx="8334375" cy="33335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3460831"/>
            <a:ext cx="8334375" cy="33971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48114" y="1548114"/>
            <a:ext cx="6858000" cy="37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737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Способы установки на различный фундамент</a:t>
            </a:r>
            <a:endParaRPr lang="ru-RU" sz="4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3790"/>
            <a:ext cx="6432884" cy="41718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149" y="971019"/>
            <a:ext cx="3243852" cy="25180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89059"/>
            <a:ext cx="3743622" cy="290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811808" cy="60639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11" y="0"/>
            <a:ext cx="4525889" cy="3513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769" y="3625517"/>
            <a:ext cx="4164231" cy="323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64" y="0"/>
            <a:ext cx="7242336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0" cy="3657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2356"/>
            <a:ext cx="4876800" cy="316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5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981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Новосибирск ПКНОК</a:t>
            </a: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862"/>
            <a:ext cx="5967662" cy="53179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442" y="1090862"/>
            <a:ext cx="6181558" cy="531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540039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Опорная конструкция для плоской кровли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436" y="540038"/>
            <a:ext cx="3833091" cy="2815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039"/>
            <a:ext cx="4276437" cy="28156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5129"/>
            <a:ext cx="12192000" cy="34628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8" y="540037"/>
            <a:ext cx="4082472" cy="281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7056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EPDM </a:t>
            </a:r>
            <a:r>
              <a:rPr lang="ru-RU" dirty="0" smtClean="0">
                <a:solidFill>
                  <a:schemeClr val="bg1"/>
                </a:solidFill>
              </a:rPr>
              <a:t>прокладка самоклеящаяся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37680" y="670561"/>
            <a:ext cx="5354320" cy="61874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70558"/>
            <a:ext cx="6990080" cy="618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2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95316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164" y="0"/>
            <a:ext cx="4221017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0"/>
            <a:ext cx="4017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76047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673" y="0"/>
            <a:ext cx="389774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0" y="0"/>
            <a:ext cx="4499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7056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Опорная конструкция с переменным углом наклона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2" y="807721"/>
            <a:ext cx="3943348" cy="21031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684255"/>
            <a:ext cx="7726680" cy="617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"/>
            <a:ext cx="12192000" cy="685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5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944" y="0"/>
            <a:ext cx="385574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574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128" y="0"/>
            <a:ext cx="4112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71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7056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CARPORT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62048"/>
            <a:ext cx="6294120" cy="3258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121" y="2866810"/>
            <a:ext cx="5897879" cy="38549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323" y="670561"/>
            <a:ext cx="4943475" cy="22669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797" y="4569940"/>
            <a:ext cx="4089083" cy="215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1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57</Words>
  <Application>Microsoft Office PowerPoint</Application>
  <PresentationFormat>Широкоэкранный</PresentationFormat>
  <Paragraphs>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Опорная конструкция для плоской кровли</vt:lpstr>
      <vt:lpstr>EPDM прокладка самоклеящаяся </vt:lpstr>
      <vt:lpstr>Презентация PowerPoint</vt:lpstr>
      <vt:lpstr>Презентация PowerPoint</vt:lpstr>
      <vt:lpstr>Опорная конструкция с переменным углом наклона </vt:lpstr>
      <vt:lpstr>Презентация PowerPoint</vt:lpstr>
      <vt:lpstr>Презентация PowerPoint</vt:lpstr>
      <vt:lpstr>CARPORT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Marat</dc:creator>
  <cp:lastModifiedBy>Marat</cp:lastModifiedBy>
  <cp:revision>25</cp:revision>
  <dcterms:created xsi:type="dcterms:W3CDTF">2021-09-20T12:44:30Z</dcterms:created>
  <dcterms:modified xsi:type="dcterms:W3CDTF">2021-09-23T18:36:54Z</dcterms:modified>
</cp:coreProperties>
</file>