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3"/>
  </p:notesMasterIdLst>
  <p:handoutMasterIdLst>
    <p:handoutMasterId r:id="rId24"/>
  </p:handoutMasterIdLst>
  <p:sldIdLst>
    <p:sldId id="270" r:id="rId2"/>
    <p:sldId id="327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2" r:id="rId13"/>
    <p:sldId id="376" r:id="rId14"/>
    <p:sldId id="378" r:id="rId15"/>
    <p:sldId id="380" r:id="rId16"/>
    <p:sldId id="382" r:id="rId17"/>
    <p:sldId id="384" r:id="rId18"/>
    <p:sldId id="397" r:id="rId19"/>
    <p:sldId id="396" r:id="rId20"/>
    <p:sldId id="398" r:id="rId21"/>
    <p:sldId id="291" r:id="rId22"/>
  </p:sldIdLst>
  <p:sldSz cx="13276263" cy="74676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53" userDrawn="1">
          <p15:clr>
            <a:srgbClr val="A4A3A4"/>
          </p15:clr>
        </p15:guide>
        <p15:guide id="2" pos="3048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5565" userDrawn="1">
          <p15:clr>
            <a:srgbClr val="A4A3A4"/>
          </p15:clr>
        </p15:guide>
        <p15:guide id="5" pos="7833" userDrawn="1">
          <p15:clr>
            <a:srgbClr val="A4A3A4"/>
          </p15:clr>
        </p15:guide>
        <p15:guide id="6" orient="horz" pos="3055" userDrawn="1">
          <p15:clr>
            <a:srgbClr val="A4A3A4"/>
          </p15:clr>
        </p15:guide>
        <p15:guide id="7" orient="horz" pos="4280" userDrawn="1">
          <p15:clr>
            <a:srgbClr val="A4A3A4"/>
          </p15:clr>
        </p15:guide>
        <p15:guide id="8" orient="horz" pos="38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алина Истомина" initials="ГИ" lastIdx="2" clrIdx="0">
    <p:extLst>
      <p:ext uri="{19B8F6BF-5375-455C-9EA6-DF929625EA0E}">
        <p15:presenceInfo xmlns:p15="http://schemas.microsoft.com/office/powerpoint/2012/main" userId="8daa5f92b8d33b39" providerId="Windows Live"/>
      </p:ext>
    </p:extLst>
  </p:cmAuthor>
  <p:cmAuthor id="2" name="Тоноян Леон Эдуардович" initials="ТЛЭ" lastIdx="1" clrIdx="1">
    <p:extLst>
      <p:ext uri="{19B8F6BF-5375-455C-9EA6-DF929625EA0E}">
        <p15:presenceInfo xmlns:p15="http://schemas.microsoft.com/office/powerpoint/2012/main" userId="S::l.tonoyan@rnd.energon.ru::edc81a37-2522-4ead-95ee-e8fa5a30e9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011"/>
    <a:srgbClr val="0D4594"/>
    <a:srgbClr val="D0804B"/>
    <a:srgbClr val="E48059"/>
    <a:srgbClr val="8AA1CA"/>
    <a:srgbClr val="FDECE8"/>
    <a:srgbClr val="003785"/>
    <a:srgbClr val="FFCCFF"/>
    <a:srgbClr val="4472C4"/>
    <a:srgbClr val="2D6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6374" autoAdjust="0"/>
  </p:normalViewPr>
  <p:slideViewPr>
    <p:cSldViewPr snapToGrid="0">
      <p:cViewPr varScale="1">
        <p:scale>
          <a:sx n="101" d="100"/>
          <a:sy n="101" d="100"/>
        </p:scale>
        <p:origin x="72" y="108"/>
      </p:cViewPr>
      <p:guideLst>
        <p:guide pos="553"/>
        <p:guide pos="3048"/>
        <p:guide pos="5315"/>
        <p:guide pos="5565"/>
        <p:guide pos="7833"/>
        <p:guide orient="horz" pos="3055"/>
        <p:guide orient="horz" pos="4280"/>
        <p:guide orient="horz" pos="38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5" d="100"/>
          <a:sy n="115" d="100"/>
        </p:scale>
        <p:origin x="241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3E7EDA5D-E2D7-44A6-8EC5-8B5836826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35B21EF-F0D6-4092-8056-2615A94BA7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E8D86-5094-4AA4-85FE-A0D41091765E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F00BD31-0727-4CC6-8855-7EB5F153CF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7853CBE-5A29-467A-B5C2-C09D26F52E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2B6EA-1692-4BA0-98B2-93912EC7A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28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6926C-375F-4498-A930-2E6E0843F4B2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D8ABC-F353-411B-83AA-895D14EE0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51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0589CE-8681-4D85-8A42-E83F250C6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533" y="1222129"/>
            <a:ext cx="9957197" cy="2599831"/>
          </a:xfrm>
        </p:spPr>
        <p:txBody>
          <a:bodyPr anchor="b"/>
          <a:lstStyle>
            <a:lvl1pPr algn="ctr">
              <a:defRPr sz="653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4C22212-6542-4E74-A0F6-3E8309D4B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9533" y="3922219"/>
            <a:ext cx="9957197" cy="1802941"/>
          </a:xfrm>
        </p:spPr>
        <p:txBody>
          <a:bodyPr/>
          <a:lstStyle>
            <a:lvl1pPr marL="0" indent="0" algn="ctr">
              <a:buNone/>
              <a:defRPr sz="2613"/>
            </a:lvl1pPr>
            <a:lvl2pPr marL="497845" indent="0" algn="ctr">
              <a:buNone/>
              <a:defRPr sz="2178"/>
            </a:lvl2pPr>
            <a:lvl3pPr marL="995690" indent="0" algn="ctr">
              <a:buNone/>
              <a:defRPr sz="1960"/>
            </a:lvl3pPr>
            <a:lvl4pPr marL="1493535" indent="0" algn="ctr">
              <a:buNone/>
              <a:defRPr sz="1742"/>
            </a:lvl4pPr>
            <a:lvl5pPr marL="1991380" indent="0" algn="ctr">
              <a:buNone/>
              <a:defRPr sz="1742"/>
            </a:lvl5pPr>
            <a:lvl6pPr marL="2489225" indent="0" algn="ctr">
              <a:buNone/>
              <a:defRPr sz="1742"/>
            </a:lvl6pPr>
            <a:lvl7pPr marL="2987070" indent="0" algn="ctr">
              <a:buNone/>
              <a:defRPr sz="1742"/>
            </a:lvl7pPr>
            <a:lvl8pPr marL="3484916" indent="0" algn="ctr">
              <a:buNone/>
              <a:defRPr sz="1742"/>
            </a:lvl8pPr>
            <a:lvl9pPr marL="3982761" indent="0" algn="ctr">
              <a:buNone/>
              <a:defRPr sz="1742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2A7524-93C5-418B-B2C0-5FB516D4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4EDBC6-CEAD-4422-AA91-2D5EAD23F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E049B5F-95AE-40A9-9318-4BB32AFE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1949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224C3F-7AC5-4DDA-A338-3D57BD40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095913-2BA4-412D-8501-CDE22AE0F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0CA4AB-635E-470A-894E-4176C2EFA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47F866-E773-4EC6-90CB-30F61197E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5243E8-51AD-43F9-96BB-314D4C88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49680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2595DF-A75E-41F0-8737-755697978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828" y="1861715"/>
            <a:ext cx="11450777" cy="3106314"/>
          </a:xfrm>
        </p:spPr>
        <p:txBody>
          <a:bodyPr anchor="b"/>
          <a:lstStyle>
            <a:lvl1pPr>
              <a:defRPr sz="653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64A5DA-7EF8-43DC-9BA5-C8DFC2C04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5828" y="4997416"/>
            <a:ext cx="11450777" cy="1633537"/>
          </a:xfrm>
        </p:spPr>
        <p:txBody>
          <a:bodyPr/>
          <a:lstStyle>
            <a:lvl1pPr marL="0" indent="0">
              <a:buNone/>
              <a:defRPr sz="2613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178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5C6A44A-1397-4FDE-B48A-AF9A0743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1829F9-2827-41E0-B878-41F49F450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D594E3-B3E7-44F1-9A47-A2087B00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766335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D51AA7-EBD5-498F-8770-0470373F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73E6E8-3B99-4C8A-99D9-975EEA1CA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2743" y="1987903"/>
            <a:ext cx="5642412" cy="47381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D471970-C040-4103-8C2F-4EB220F79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1108" y="1987903"/>
            <a:ext cx="5642412" cy="47381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08CC002-BC1C-4A3F-B440-90308BBC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E42E7CA-C7AB-42EF-9590-B9D2B3EC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754198-61BA-49A5-A1A1-7354DACA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7419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E81D66-F8C8-41AD-A7BD-A1530FE07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72" y="397581"/>
            <a:ext cx="11450777" cy="144339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B81C5AF-613D-4DE7-97D0-F6BA329AB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73" y="1830600"/>
            <a:ext cx="5616481" cy="897149"/>
          </a:xfrm>
        </p:spPr>
        <p:txBody>
          <a:bodyPr anchor="b"/>
          <a:lstStyle>
            <a:lvl1pPr marL="0" indent="0">
              <a:buNone/>
              <a:defRPr sz="2613" b="1"/>
            </a:lvl1pPr>
            <a:lvl2pPr marL="497845" indent="0">
              <a:buNone/>
              <a:defRPr sz="2178" b="1"/>
            </a:lvl2pPr>
            <a:lvl3pPr marL="995690" indent="0">
              <a:buNone/>
              <a:defRPr sz="1960" b="1"/>
            </a:lvl3pPr>
            <a:lvl4pPr marL="1493535" indent="0">
              <a:buNone/>
              <a:defRPr sz="1742" b="1"/>
            </a:lvl4pPr>
            <a:lvl5pPr marL="1991380" indent="0">
              <a:buNone/>
              <a:defRPr sz="1742" b="1"/>
            </a:lvl5pPr>
            <a:lvl6pPr marL="2489225" indent="0">
              <a:buNone/>
              <a:defRPr sz="1742" b="1"/>
            </a:lvl6pPr>
            <a:lvl7pPr marL="2987070" indent="0">
              <a:buNone/>
              <a:defRPr sz="1742" b="1"/>
            </a:lvl7pPr>
            <a:lvl8pPr marL="3484916" indent="0">
              <a:buNone/>
              <a:defRPr sz="1742" b="1"/>
            </a:lvl8pPr>
            <a:lvl9pPr marL="3982761" indent="0">
              <a:buNone/>
              <a:defRPr sz="174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EBC0965-F156-40D9-BA8D-25D2B28E6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73" y="2727748"/>
            <a:ext cx="5616481" cy="4012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9587CA-91D8-4078-A015-2EE19C68D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1108" y="1830600"/>
            <a:ext cx="5644141" cy="897149"/>
          </a:xfrm>
        </p:spPr>
        <p:txBody>
          <a:bodyPr anchor="b"/>
          <a:lstStyle>
            <a:lvl1pPr marL="0" indent="0">
              <a:buNone/>
              <a:defRPr sz="2613" b="1"/>
            </a:lvl1pPr>
            <a:lvl2pPr marL="497845" indent="0">
              <a:buNone/>
              <a:defRPr sz="2178" b="1"/>
            </a:lvl2pPr>
            <a:lvl3pPr marL="995690" indent="0">
              <a:buNone/>
              <a:defRPr sz="1960" b="1"/>
            </a:lvl3pPr>
            <a:lvl4pPr marL="1493535" indent="0">
              <a:buNone/>
              <a:defRPr sz="1742" b="1"/>
            </a:lvl4pPr>
            <a:lvl5pPr marL="1991380" indent="0">
              <a:buNone/>
              <a:defRPr sz="1742" b="1"/>
            </a:lvl5pPr>
            <a:lvl6pPr marL="2489225" indent="0">
              <a:buNone/>
              <a:defRPr sz="1742" b="1"/>
            </a:lvl6pPr>
            <a:lvl7pPr marL="2987070" indent="0">
              <a:buNone/>
              <a:defRPr sz="1742" b="1"/>
            </a:lvl7pPr>
            <a:lvl8pPr marL="3484916" indent="0">
              <a:buNone/>
              <a:defRPr sz="1742" b="1"/>
            </a:lvl8pPr>
            <a:lvl9pPr marL="3982761" indent="0">
              <a:buNone/>
              <a:defRPr sz="174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FB769D0-4017-4431-95D0-F2D891045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1108" y="2727748"/>
            <a:ext cx="5644141" cy="4012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822B7DD-4A19-4ECC-8EF6-8D7D69DAE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94A7B30-46C5-45DB-8CD6-21AE56CCB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C993A9F-1DB9-4EE8-B987-C2E5FC20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79939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6ADD2D-3579-4EDD-9023-DF764F3E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24E1F2-2B11-4CCD-87BB-EC01F43F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C816DF2-E7D8-4B01-8154-360849A95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0575A19-BB90-489A-8EB7-19881FBE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94236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DB55A60-1493-405D-B5AB-6B7DE79B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5487BE4-B1D8-423D-B82E-0542CF15F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C5549-5114-4926-9B82-B36D4FFF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33043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9C9D0C-EA0A-4B10-8DDD-D9C2D8F75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73" y="497840"/>
            <a:ext cx="4281940" cy="1742440"/>
          </a:xfrm>
        </p:spPr>
        <p:txBody>
          <a:bodyPr anchor="b"/>
          <a:lstStyle>
            <a:lvl1pPr>
              <a:defRPr sz="348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0E5EB4-32D6-4364-ACF4-AC1A0FE9F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4141" y="1075197"/>
            <a:ext cx="6721108" cy="5306836"/>
          </a:xfrm>
        </p:spPr>
        <p:txBody>
          <a:bodyPr/>
          <a:lstStyle>
            <a:lvl1pPr>
              <a:defRPr sz="3484"/>
            </a:lvl1pPr>
            <a:lvl2pPr>
              <a:defRPr sz="3049"/>
            </a:lvl2pPr>
            <a:lvl3pPr>
              <a:defRPr sz="2613"/>
            </a:lvl3pPr>
            <a:lvl4pPr>
              <a:defRPr sz="2178"/>
            </a:lvl4pPr>
            <a:lvl5pPr>
              <a:defRPr sz="2178"/>
            </a:lvl5pPr>
            <a:lvl6pPr>
              <a:defRPr sz="2178"/>
            </a:lvl6pPr>
            <a:lvl7pPr>
              <a:defRPr sz="2178"/>
            </a:lvl7pPr>
            <a:lvl8pPr>
              <a:defRPr sz="2178"/>
            </a:lvl8pPr>
            <a:lvl9pPr>
              <a:defRPr sz="217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D6B496-643E-478B-A511-5941CDE41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73" y="2240280"/>
            <a:ext cx="4281940" cy="4150396"/>
          </a:xfrm>
        </p:spPr>
        <p:txBody>
          <a:bodyPr/>
          <a:lstStyle>
            <a:lvl1pPr marL="0" indent="0">
              <a:buNone/>
              <a:defRPr sz="1742"/>
            </a:lvl1pPr>
            <a:lvl2pPr marL="497845" indent="0">
              <a:buNone/>
              <a:defRPr sz="1524"/>
            </a:lvl2pPr>
            <a:lvl3pPr marL="995690" indent="0">
              <a:buNone/>
              <a:defRPr sz="1307"/>
            </a:lvl3pPr>
            <a:lvl4pPr marL="1493535" indent="0">
              <a:buNone/>
              <a:defRPr sz="1089"/>
            </a:lvl4pPr>
            <a:lvl5pPr marL="1991380" indent="0">
              <a:buNone/>
              <a:defRPr sz="1089"/>
            </a:lvl5pPr>
            <a:lvl6pPr marL="2489225" indent="0">
              <a:buNone/>
              <a:defRPr sz="1089"/>
            </a:lvl6pPr>
            <a:lvl7pPr marL="2987070" indent="0">
              <a:buNone/>
              <a:defRPr sz="1089"/>
            </a:lvl7pPr>
            <a:lvl8pPr marL="3484916" indent="0">
              <a:buNone/>
              <a:defRPr sz="1089"/>
            </a:lvl8pPr>
            <a:lvl9pPr marL="3982761" indent="0">
              <a:buNone/>
              <a:defRPr sz="108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E8ED3B-A687-45C9-A2FF-89B045A15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2F3132A-4753-4968-8A42-BDB7BBDDB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81B85FE-7990-478D-AC70-5ED37E49D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4676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05E5BF-B94B-42D0-AF53-B926E288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73" y="497840"/>
            <a:ext cx="4281940" cy="1742440"/>
          </a:xfrm>
        </p:spPr>
        <p:txBody>
          <a:bodyPr anchor="b"/>
          <a:lstStyle>
            <a:lvl1pPr>
              <a:defRPr sz="348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5569722-EA72-4F7A-8285-DF501BAE8B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44141" y="1075197"/>
            <a:ext cx="6721108" cy="5306836"/>
          </a:xfrm>
        </p:spPr>
        <p:txBody>
          <a:bodyPr/>
          <a:lstStyle>
            <a:lvl1pPr marL="0" indent="0">
              <a:buNone/>
              <a:defRPr sz="3484"/>
            </a:lvl1pPr>
            <a:lvl2pPr marL="497845" indent="0">
              <a:buNone/>
              <a:defRPr sz="3049"/>
            </a:lvl2pPr>
            <a:lvl3pPr marL="995690" indent="0">
              <a:buNone/>
              <a:defRPr sz="2613"/>
            </a:lvl3pPr>
            <a:lvl4pPr marL="1493535" indent="0">
              <a:buNone/>
              <a:defRPr sz="2178"/>
            </a:lvl4pPr>
            <a:lvl5pPr marL="1991380" indent="0">
              <a:buNone/>
              <a:defRPr sz="2178"/>
            </a:lvl5pPr>
            <a:lvl6pPr marL="2489225" indent="0">
              <a:buNone/>
              <a:defRPr sz="2178"/>
            </a:lvl6pPr>
            <a:lvl7pPr marL="2987070" indent="0">
              <a:buNone/>
              <a:defRPr sz="2178"/>
            </a:lvl7pPr>
            <a:lvl8pPr marL="3484916" indent="0">
              <a:buNone/>
              <a:defRPr sz="2178"/>
            </a:lvl8pPr>
            <a:lvl9pPr marL="3982761" indent="0">
              <a:buNone/>
              <a:defRPr sz="217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36269F-0756-4611-89F2-C9F65AA7D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73" y="2240280"/>
            <a:ext cx="4281940" cy="4150396"/>
          </a:xfrm>
        </p:spPr>
        <p:txBody>
          <a:bodyPr/>
          <a:lstStyle>
            <a:lvl1pPr marL="0" indent="0">
              <a:buNone/>
              <a:defRPr sz="1742"/>
            </a:lvl1pPr>
            <a:lvl2pPr marL="497845" indent="0">
              <a:buNone/>
              <a:defRPr sz="1524"/>
            </a:lvl2pPr>
            <a:lvl3pPr marL="995690" indent="0">
              <a:buNone/>
              <a:defRPr sz="1307"/>
            </a:lvl3pPr>
            <a:lvl4pPr marL="1493535" indent="0">
              <a:buNone/>
              <a:defRPr sz="1089"/>
            </a:lvl4pPr>
            <a:lvl5pPr marL="1991380" indent="0">
              <a:buNone/>
              <a:defRPr sz="1089"/>
            </a:lvl5pPr>
            <a:lvl6pPr marL="2489225" indent="0">
              <a:buNone/>
              <a:defRPr sz="1089"/>
            </a:lvl6pPr>
            <a:lvl7pPr marL="2987070" indent="0">
              <a:buNone/>
              <a:defRPr sz="1089"/>
            </a:lvl7pPr>
            <a:lvl8pPr marL="3484916" indent="0">
              <a:buNone/>
              <a:defRPr sz="1089"/>
            </a:lvl8pPr>
            <a:lvl9pPr marL="3982761" indent="0">
              <a:buNone/>
              <a:defRPr sz="108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219D4DD-8BB2-47A0-A9EC-3AA5C170E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19E7DF9-DEAD-4925-9F16-7DDAAFCF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9299FD1-9191-42AC-AD46-F3C16B19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36722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8BD219-D6B3-4265-BE14-78F855B96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6A5617-B8A6-4724-B9F9-5C50AE6C0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7477850-F248-49C8-B228-3B2E66673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56D70F2-6DD0-4553-862F-131A2F48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29A84E-19D2-409C-A738-0DCFB447C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22904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7FCE26C-1862-4751-B0EC-06A4B8979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00826" y="397580"/>
            <a:ext cx="2862694" cy="632844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3A83AA8-4192-4E00-B6BD-17FF1E10E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2743" y="397580"/>
            <a:ext cx="8422129" cy="632844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834CEC-FE1D-448A-A115-7423D1789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3/26/2021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214C063-1148-41A6-9BBE-63D67323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BEF703-3E67-4E2E-8A3F-00A78E10A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8138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ACBC5443-FD06-4304-9DBE-20B41E78927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92575" y="0"/>
            <a:ext cx="9183688" cy="74676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C6CF6BF-9159-4840-AFC8-F362799A35E0}"/>
              </a:ext>
            </a:extLst>
          </p:cNvPr>
          <p:cNvSpPr/>
          <p:nvPr userDrawn="1"/>
        </p:nvSpPr>
        <p:spPr>
          <a:xfrm>
            <a:off x="-17623" y="0"/>
            <a:ext cx="4109457" cy="7467600"/>
          </a:xfrm>
          <a:prstGeom prst="rect">
            <a:avLst/>
          </a:prstGeom>
          <a:solidFill>
            <a:srgbClr val="0037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45D0360-0A62-4C31-B139-A3676007CF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46469" y="1378525"/>
            <a:ext cx="2581275" cy="3714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D1AF491-55FB-4E45-987E-64D0473EB0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-16669" y="1929707"/>
            <a:ext cx="3204371" cy="142875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AEE03630-9D5B-4E72-A766-44B82F933B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9965" y="5218069"/>
            <a:ext cx="2861708" cy="441325"/>
          </a:xfrm>
        </p:spPr>
        <p:txBody>
          <a:bodyPr/>
          <a:lstStyle>
            <a:lvl2pPr marL="0">
              <a:defRPr>
                <a:solidFill>
                  <a:srgbClr val="739BC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ru-RU" dirty="0"/>
              <a:t>Докладчик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xmlns="" id="{A2F2FA9B-15C9-461C-85F7-D03682ACF5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648" y="5709104"/>
            <a:ext cx="2867025" cy="939345"/>
          </a:xfrm>
        </p:spPr>
        <p:txBody>
          <a:bodyPr>
            <a:noAutofit/>
          </a:bodyPr>
          <a:lstStyle>
            <a:lvl1pPr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Имя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85338" y="5215076"/>
            <a:ext cx="7448496" cy="166664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7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1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1 коло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 в одну колонку</a:t>
            </a:r>
          </a:p>
        </p:txBody>
      </p:sp>
      <p:sp>
        <p:nvSpPr>
          <p:cNvPr id="51" name="Текст 50">
            <a:extLst>
              <a:ext uri="{FF2B5EF4-FFF2-40B4-BE49-F238E27FC236}">
                <a16:creationId xmlns:a16="http://schemas.microsoft.com/office/drawing/2014/main" xmlns="" id="{74501B02-F32C-4FF7-8E8D-88D9B4BC4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1802130"/>
            <a:ext cx="11583152" cy="4636770"/>
          </a:xfrm>
        </p:spPr>
        <p:txBody>
          <a:bodyPr anchor="t" anchorCtr="0">
            <a:noAutofit/>
          </a:bodyPr>
          <a:lstStyle>
            <a:lvl2pPr marL="0">
              <a:lnSpc>
                <a:spcPct val="100000"/>
              </a:lnSpc>
              <a:spcBef>
                <a:spcPts val="0"/>
              </a:spcBef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7A9BB45-7498-4CE9-9DC1-A7B21C5D79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5" name="Номер слайда 6">
            <a:extLst>
              <a:ext uri="{FF2B5EF4-FFF2-40B4-BE49-F238E27FC236}">
                <a16:creationId xmlns:a16="http://schemas.microsoft.com/office/drawing/2014/main" xmlns="" id="{1C7CC8D1-1B4D-405D-BC1E-F647048A3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12954F9-CE44-45E1-AB2D-2DCA83F396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48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82">
          <p15:clr>
            <a:srgbClr val="FBAE40"/>
          </p15:clr>
        </p15:guide>
        <p15:guide id="2" orient="horz" pos="133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8"/>
            <a:ext cx="5183756" cy="1183511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 </a:t>
            </a:r>
            <a:br>
              <a:rPr lang="ru-RU" dirty="0"/>
            </a:br>
            <a:r>
              <a:rPr lang="ru-RU" dirty="0"/>
              <a:t>и изображение</a:t>
            </a:r>
          </a:p>
        </p:txBody>
      </p:sp>
      <p:sp>
        <p:nvSpPr>
          <p:cNvPr id="51" name="Текст 50">
            <a:extLst>
              <a:ext uri="{FF2B5EF4-FFF2-40B4-BE49-F238E27FC236}">
                <a16:creationId xmlns:a16="http://schemas.microsoft.com/office/drawing/2014/main" xmlns="" id="{74501B02-F32C-4FF7-8E8D-88D9B4BC4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11730"/>
            <a:ext cx="5183756" cy="3963670"/>
          </a:xfrm>
        </p:spPr>
        <p:txBody>
          <a:bodyPr anchor="t" anchorCtr="0">
            <a:noAutofit/>
          </a:bodyPr>
          <a:lstStyle>
            <a:lvl2pPr marL="0">
              <a:lnSpc>
                <a:spcPct val="100000"/>
              </a:lnSpc>
              <a:spcBef>
                <a:spcPts val="0"/>
              </a:spcBef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текста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F156103-FC33-4374-97C8-ED6CE7D726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38925" y="618619"/>
            <a:ext cx="5819775" cy="575678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4AEEE59-A3A5-4629-B783-E6856E9E2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5" name="Номер слайда 6">
            <a:extLst>
              <a:ext uri="{FF2B5EF4-FFF2-40B4-BE49-F238E27FC236}">
                <a16:creationId xmlns:a16="http://schemas.microsoft.com/office/drawing/2014/main" xmlns="" id="{83523ACB-FF0D-48B7-A919-E58C47F246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0972176-32B0-4302-97EE-35BF998DB6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65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82">
          <p15:clr>
            <a:srgbClr val="FBAE40"/>
          </p15:clr>
        </p15:guide>
        <p15:guide id="2" orient="horz" pos="133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BB2EF50-7C81-4123-97F8-218AB9348847}"/>
              </a:ext>
            </a:extLst>
          </p:cNvPr>
          <p:cNvSpPr/>
          <p:nvPr userDrawn="1"/>
        </p:nvSpPr>
        <p:spPr>
          <a:xfrm>
            <a:off x="0" y="0"/>
            <a:ext cx="13276263" cy="7467600"/>
          </a:xfrm>
          <a:prstGeom prst="rect">
            <a:avLst/>
          </a:prstGeom>
          <a:solidFill>
            <a:srgbClr val="003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D7FFB5-B65E-4669-A8B4-B887781FCF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84849" y="-296957"/>
            <a:ext cx="14126202" cy="7982272"/>
          </a:xfrm>
          <a:prstGeom prst="rect">
            <a:avLst/>
          </a:prstGeom>
        </p:spPr>
      </p:pic>
      <p:sp>
        <p:nvSpPr>
          <p:cNvPr id="3" name="Текст 46">
            <a:extLst>
              <a:ext uri="{FF2B5EF4-FFF2-40B4-BE49-F238E27FC236}">
                <a16:creationId xmlns:a16="http://schemas.microsoft.com/office/drawing/2014/main" xmlns="" id="{5DEEC164-6012-4F9C-A698-82845222B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4745213"/>
            <a:ext cx="7463406" cy="2486531"/>
          </a:xfrm>
        </p:spPr>
        <p:txBody>
          <a:bodyPr>
            <a:noAutofit/>
          </a:bodyPr>
          <a:lstStyle>
            <a:lvl1pPr marL="0" indent="0">
              <a:buNone/>
              <a:defRPr sz="6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440235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горизонт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 горизонтальный</a:t>
            </a:r>
          </a:p>
        </p:txBody>
      </p:sp>
      <p:sp>
        <p:nvSpPr>
          <p:cNvPr id="48" name="Текст 3">
            <a:extLst>
              <a:ext uri="{FF2B5EF4-FFF2-40B4-BE49-F238E27FC236}">
                <a16:creationId xmlns:a16="http://schemas.microsoft.com/office/drawing/2014/main" xmlns="" id="{D925167B-E885-4441-A603-139AA06881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08101" y="2076450"/>
            <a:ext cx="3043880" cy="857250"/>
          </a:xfrm>
        </p:spPr>
        <p:txBody>
          <a:bodyPr>
            <a:normAutofit/>
          </a:bodyPr>
          <a:lstStyle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82" name="Текст 3">
            <a:extLst>
              <a:ext uri="{FF2B5EF4-FFF2-40B4-BE49-F238E27FC236}">
                <a16:creationId xmlns:a16="http://schemas.microsoft.com/office/drawing/2014/main" xmlns="" id="{9D18C425-DDB7-40AA-B210-79DA463CE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8609" y="2076450"/>
            <a:ext cx="3054744" cy="857250"/>
          </a:xfrm>
        </p:spPr>
        <p:txBody>
          <a:bodyPr>
            <a:normAutofit/>
          </a:bodyPr>
          <a:lstStyle>
            <a:lvl1pPr>
              <a:defRPr/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83" name="Текст 3">
            <a:extLst>
              <a:ext uri="{FF2B5EF4-FFF2-40B4-BE49-F238E27FC236}">
                <a16:creationId xmlns:a16="http://schemas.microsoft.com/office/drawing/2014/main" xmlns="" id="{626D5F41-C83C-42EE-A8D6-A1FB37E322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17904" y="2078829"/>
            <a:ext cx="3045359" cy="857250"/>
          </a:xfrm>
        </p:spPr>
        <p:txBody>
          <a:bodyPr>
            <a:normAutofit/>
          </a:bodyPr>
          <a:lstStyle>
            <a:lvl1pPr>
              <a:defRPr/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3C2C8D-4062-4016-A811-33A9E6D8F5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6795" y="3248816"/>
            <a:ext cx="3339304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4" name="Текст 3">
            <a:extLst>
              <a:ext uri="{FF2B5EF4-FFF2-40B4-BE49-F238E27FC236}">
                <a16:creationId xmlns:a16="http://schemas.microsoft.com/office/drawing/2014/main" xmlns="" id="{305B0D5C-301E-4FC5-859D-EDB0F87F4C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6796" y="3877474"/>
            <a:ext cx="3339304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6" name="Текст 3">
            <a:extLst>
              <a:ext uri="{FF2B5EF4-FFF2-40B4-BE49-F238E27FC236}">
                <a16:creationId xmlns:a16="http://schemas.microsoft.com/office/drawing/2014/main" xmlns="" id="{1C4D55B9-44A5-4C44-B3BF-430487DC33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16791" y="4503754"/>
            <a:ext cx="3339304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7" name="Текст 3">
            <a:extLst>
              <a:ext uri="{FF2B5EF4-FFF2-40B4-BE49-F238E27FC236}">
                <a16:creationId xmlns:a16="http://schemas.microsoft.com/office/drawing/2014/main" xmlns="" id="{BE2F049B-0677-4804-994A-A34EB0597A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6792" y="5132412"/>
            <a:ext cx="3339304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9" name="Текст 3">
            <a:extLst>
              <a:ext uri="{FF2B5EF4-FFF2-40B4-BE49-F238E27FC236}">
                <a16:creationId xmlns:a16="http://schemas.microsoft.com/office/drawing/2014/main" xmlns="" id="{C6BAE1A5-3918-4FBE-8447-9674BABA35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16522" y="3248816"/>
            <a:ext cx="3352777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0" name="Текст 3">
            <a:extLst>
              <a:ext uri="{FF2B5EF4-FFF2-40B4-BE49-F238E27FC236}">
                <a16:creationId xmlns:a16="http://schemas.microsoft.com/office/drawing/2014/main" xmlns="" id="{ED75DAF3-FC7C-4AE8-9AB4-BD6804B87DD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16523" y="3877474"/>
            <a:ext cx="3352777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2" name="Текст 3">
            <a:extLst>
              <a:ext uri="{FF2B5EF4-FFF2-40B4-BE49-F238E27FC236}">
                <a16:creationId xmlns:a16="http://schemas.microsoft.com/office/drawing/2014/main" xmlns="" id="{8E2A2877-C813-4510-86BD-DC558E4BC1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16518" y="4503754"/>
            <a:ext cx="3352777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3" name="Текст 3">
            <a:extLst>
              <a:ext uri="{FF2B5EF4-FFF2-40B4-BE49-F238E27FC236}">
                <a16:creationId xmlns:a16="http://schemas.microsoft.com/office/drawing/2014/main" xmlns="" id="{858C61F8-86A2-46A1-B9AF-EC4B0B14544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16519" y="5132412"/>
            <a:ext cx="3352777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5" name="Текст 3">
            <a:extLst>
              <a:ext uri="{FF2B5EF4-FFF2-40B4-BE49-F238E27FC236}">
                <a16:creationId xmlns:a16="http://schemas.microsoft.com/office/drawing/2014/main" xmlns="" id="{BC54997B-C11A-4EA0-B3E4-F37513FF2D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17026" y="3253572"/>
            <a:ext cx="3352773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6" name="Текст 3">
            <a:extLst>
              <a:ext uri="{FF2B5EF4-FFF2-40B4-BE49-F238E27FC236}">
                <a16:creationId xmlns:a16="http://schemas.microsoft.com/office/drawing/2014/main" xmlns="" id="{5063F844-8BB7-498E-B84F-2C50194340C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17027" y="3882230"/>
            <a:ext cx="3352773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7" name="Текст 3">
            <a:extLst>
              <a:ext uri="{FF2B5EF4-FFF2-40B4-BE49-F238E27FC236}">
                <a16:creationId xmlns:a16="http://schemas.microsoft.com/office/drawing/2014/main" xmlns="" id="{773652A3-7B29-430F-8008-C1084A9B43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17022" y="4508510"/>
            <a:ext cx="3352773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8" name="Текст 3">
            <a:extLst>
              <a:ext uri="{FF2B5EF4-FFF2-40B4-BE49-F238E27FC236}">
                <a16:creationId xmlns:a16="http://schemas.microsoft.com/office/drawing/2014/main" xmlns="" id="{4ADBE670-DD34-403F-871A-524DF00DAE7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017023" y="5137168"/>
            <a:ext cx="3352773" cy="334963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9673FC1D-3339-4334-A496-71796136E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06" name="Номер слайда 6">
            <a:extLst>
              <a:ext uri="{FF2B5EF4-FFF2-40B4-BE49-F238E27FC236}">
                <a16:creationId xmlns:a16="http://schemas.microsoft.com/office/drawing/2014/main" xmlns="" id="{FB8E5AEC-A488-40E0-8BFF-BD49F07F2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8B33484B-2C6E-4DD1-811F-167139ABAA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35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9">
          <p15:clr>
            <a:srgbClr val="FBAE40"/>
          </p15:clr>
        </p15:guide>
        <p15:guide id="2" orient="horz" pos="71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этапы рабо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Этапы работ</a:t>
            </a:r>
          </a:p>
        </p:txBody>
      </p:sp>
      <p:sp>
        <p:nvSpPr>
          <p:cNvPr id="48" name="Текст 3">
            <a:extLst>
              <a:ext uri="{FF2B5EF4-FFF2-40B4-BE49-F238E27FC236}">
                <a16:creationId xmlns:a16="http://schemas.microsoft.com/office/drawing/2014/main" xmlns="" id="{D925167B-E885-4441-A603-139AA06881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7313" y="3890603"/>
            <a:ext cx="2366962" cy="691515"/>
          </a:xfrm>
        </p:spPr>
        <p:txBody>
          <a:bodyPr>
            <a:normAutofit/>
          </a:bodyPr>
          <a:lstStyle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3C2C8D-4062-4016-A811-33A9E6D8F5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92771" y="463798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4" name="Текст 3">
            <a:extLst>
              <a:ext uri="{FF2B5EF4-FFF2-40B4-BE49-F238E27FC236}">
                <a16:creationId xmlns:a16="http://schemas.microsoft.com/office/drawing/2014/main" xmlns="" id="{305B0D5C-301E-4FC5-859D-EDB0F87F4C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92771" y="504677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6" name="Текст 3">
            <a:extLst>
              <a:ext uri="{FF2B5EF4-FFF2-40B4-BE49-F238E27FC236}">
                <a16:creationId xmlns:a16="http://schemas.microsoft.com/office/drawing/2014/main" xmlns="" id="{1C4D55B9-44A5-4C44-B3BF-430487DC33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92771" y="545556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7" name="Текст 3">
            <a:extLst>
              <a:ext uri="{FF2B5EF4-FFF2-40B4-BE49-F238E27FC236}">
                <a16:creationId xmlns:a16="http://schemas.microsoft.com/office/drawing/2014/main" xmlns="" id="{BE2F049B-0677-4804-994A-A34EB0597A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92771" y="5864351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9673FC1D-3339-4334-A496-71796136E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06" name="Номер слайда 6">
            <a:extLst>
              <a:ext uri="{FF2B5EF4-FFF2-40B4-BE49-F238E27FC236}">
                <a16:creationId xmlns:a16="http://schemas.microsoft.com/office/drawing/2014/main" xmlns="" id="{FB8E5AEC-A488-40E0-8BFF-BD49F07F2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8B33484B-2C6E-4DD1-811F-167139ABAA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  <p:sp>
        <p:nvSpPr>
          <p:cNvPr id="34" name="Текст 3">
            <a:extLst>
              <a:ext uri="{FF2B5EF4-FFF2-40B4-BE49-F238E27FC236}">
                <a16:creationId xmlns:a16="http://schemas.microsoft.com/office/drawing/2014/main" xmlns="" id="{D6153404-DBEE-461B-9B29-140E1F0BFF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76171" y="463798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Текст 3">
            <a:extLst>
              <a:ext uri="{FF2B5EF4-FFF2-40B4-BE49-F238E27FC236}">
                <a16:creationId xmlns:a16="http://schemas.microsoft.com/office/drawing/2014/main" xmlns="" id="{545EE259-3A10-4CAB-B8F5-A46F5DF7E2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76171" y="504677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Текст 3">
            <a:extLst>
              <a:ext uri="{FF2B5EF4-FFF2-40B4-BE49-F238E27FC236}">
                <a16:creationId xmlns:a16="http://schemas.microsoft.com/office/drawing/2014/main" xmlns="" id="{DD4BA36A-B785-498A-BD57-3ED34E2234F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76171" y="545556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7" name="Текст 3">
            <a:extLst>
              <a:ext uri="{FF2B5EF4-FFF2-40B4-BE49-F238E27FC236}">
                <a16:creationId xmlns:a16="http://schemas.microsoft.com/office/drawing/2014/main" xmlns="" id="{CC9B0B73-E64A-4B1E-AF83-F3C2A8DF86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76171" y="5864351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Текст 3">
            <a:extLst>
              <a:ext uri="{FF2B5EF4-FFF2-40B4-BE49-F238E27FC236}">
                <a16:creationId xmlns:a16="http://schemas.microsoft.com/office/drawing/2014/main" xmlns="" id="{ED05ED20-9106-49DE-B784-EEC64EBB96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84471" y="463798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9" name="Текст 3">
            <a:extLst>
              <a:ext uri="{FF2B5EF4-FFF2-40B4-BE49-F238E27FC236}">
                <a16:creationId xmlns:a16="http://schemas.microsoft.com/office/drawing/2014/main" xmlns="" id="{2658825C-A38B-4C07-9455-661977869B5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84471" y="504677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:a16="http://schemas.microsoft.com/office/drawing/2014/main" xmlns="" id="{1718B96C-7814-40C1-A4E1-DB391CEAE7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84471" y="545556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1" name="Текст 3">
            <a:extLst>
              <a:ext uri="{FF2B5EF4-FFF2-40B4-BE49-F238E27FC236}">
                <a16:creationId xmlns:a16="http://schemas.microsoft.com/office/drawing/2014/main" xmlns="" id="{2F4B10CD-227E-4FE0-B48D-6B5423818E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884471" y="5864351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2" name="Текст 3">
            <a:extLst>
              <a:ext uri="{FF2B5EF4-FFF2-40B4-BE49-F238E27FC236}">
                <a16:creationId xmlns:a16="http://schemas.microsoft.com/office/drawing/2014/main" xmlns="" id="{24EC6945-CF76-4BBE-8F5F-AC5CE86917A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67871" y="463798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Текст 3">
            <a:extLst>
              <a:ext uri="{FF2B5EF4-FFF2-40B4-BE49-F238E27FC236}">
                <a16:creationId xmlns:a16="http://schemas.microsoft.com/office/drawing/2014/main" xmlns="" id="{A303E9CE-EEF3-4182-BAFA-7EA38CA8E21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67871" y="504677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Текст 3">
            <a:extLst>
              <a:ext uri="{FF2B5EF4-FFF2-40B4-BE49-F238E27FC236}">
                <a16:creationId xmlns:a16="http://schemas.microsoft.com/office/drawing/2014/main" xmlns="" id="{F478997C-A85D-45C3-8F37-4505ADEE501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067871" y="5455560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Текст 3">
            <a:extLst>
              <a:ext uri="{FF2B5EF4-FFF2-40B4-BE49-F238E27FC236}">
                <a16:creationId xmlns:a16="http://schemas.microsoft.com/office/drawing/2014/main" xmlns="" id="{B2642B7E-D390-4466-8DCF-300CA7E66E1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67871" y="5864351"/>
            <a:ext cx="2650329" cy="438959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6" name="Текст 3">
            <a:extLst>
              <a:ext uri="{FF2B5EF4-FFF2-40B4-BE49-F238E27FC236}">
                <a16:creationId xmlns:a16="http://schemas.microsoft.com/office/drawing/2014/main" xmlns="" id="{747E37B6-D0D1-4141-A85F-C2BC4BA60D0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259538" y="3890603"/>
            <a:ext cx="2366962" cy="691515"/>
          </a:xfrm>
        </p:spPr>
        <p:txBody>
          <a:bodyPr>
            <a:normAutofit/>
          </a:bodyPr>
          <a:lstStyle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49" name="Текст 3">
            <a:extLst>
              <a:ext uri="{FF2B5EF4-FFF2-40B4-BE49-F238E27FC236}">
                <a16:creationId xmlns:a16="http://schemas.microsoft.com/office/drawing/2014/main" xmlns="" id="{3562CE40-4357-4997-A0D9-2070326EEF5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167838" y="3890603"/>
            <a:ext cx="2366962" cy="691515"/>
          </a:xfrm>
        </p:spPr>
        <p:txBody>
          <a:bodyPr>
            <a:normAutofit/>
          </a:bodyPr>
          <a:lstStyle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50" name="Текст 3">
            <a:extLst>
              <a:ext uri="{FF2B5EF4-FFF2-40B4-BE49-F238E27FC236}">
                <a16:creationId xmlns:a16="http://schemas.microsoft.com/office/drawing/2014/main" xmlns="" id="{FEF9B0E0-3B12-433A-A30F-2AAC1012755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0076138" y="3890603"/>
            <a:ext cx="2366962" cy="691515"/>
          </a:xfrm>
        </p:spPr>
        <p:txBody>
          <a:bodyPr>
            <a:normAutofit/>
          </a:bodyPr>
          <a:lstStyle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0215D796-21EA-4540-8CA8-7A8A93B040E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57250" y="1966690"/>
            <a:ext cx="952500" cy="9525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1" name="Рисунок 16">
            <a:extLst>
              <a:ext uri="{FF2B5EF4-FFF2-40B4-BE49-F238E27FC236}">
                <a16:creationId xmlns:a16="http://schemas.microsoft.com/office/drawing/2014/main" xmlns="" id="{AFED1DB4-F624-4EEC-8D21-BFE14A92266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064000" y="1966690"/>
            <a:ext cx="952500" cy="9525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2" name="Рисунок 16">
            <a:extLst>
              <a:ext uri="{FF2B5EF4-FFF2-40B4-BE49-F238E27FC236}">
                <a16:creationId xmlns:a16="http://schemas.microsoft.com/office/drawing/2014/main" xmlns="" id="{BE95B4F6-D396-430B-AE07-E59128942A94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366000" y="1966690"/>
            <a:ext cx="952500" cy="9525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3" name="Рисунок 16">
            <a:extLst>
              <a:ext uri="{FF2B5EF4-FFF2-40B4-BE49-F238E27FC236}">
                <a16:creationId xmlns:a16="http://schemas.microsoft.com/office/drawing/2014/main" xmlns="" id="{ACA2842C-12F0-4295-8B3B-C4638B15C48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668000" y="1966690"/>
            <a:ext cx="952500" cy="9525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158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9">
          <p15:clr>
            <a:srgbClr val="FBAE40"/>
          </p15:clr>
        </p15:guide>
        <p15:guide id="2" orient="horz" pos="71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йнеры для текс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Текст 3">
            <a:extLst>
              <a:ext uri="{FF2B5EF4-FFF2-40B4-BE49-F238E27FC236}">
                <a16:creationId xmlns:a16="http://schemas.microsoft.com/office/drawing/2014/main" xmlns="" id="{51FC16EC-1B55-48A3-B216-07E45CD2E2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01693" y="2899121"/>
            <a:ext cx="3081401" cy="30185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z="1400" dirty="0"/>
              <a:t>Образец текста</a:t>
            </a:r>
          </a:p>
        </p:txBody>
      </p:sp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Контейнеры для текстов</a:t>
            </a:r>
          </a:p>
        </p:txBody>
      </p:sp>
      <p:sp>
        <p:nvSpPr>
          <p:cNvPr id="48" name="Текст 3">
            <a:extLst>
              <a:ext uri="{FF2B5EF4-FFF2-40B4-BE49-F238E27FC236}">
                <a16:creationId xmlns:a16="http://schemas.microsoft.com/office/drawing/2014/main" xmlns="" id="{D925167B-E885-4441-A603-139AA06881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1974" y="1760538"/>
            <a:ext cx="3098801" cy="669925"/>
          </a:xfrm>
        </p:spPr>
        <p:txBody>
          <a:bodyPr anchor="ctr">
            <a:normAutofit/>
          </a:bodyPr>
          <a:lstStyle>
            <a:lvl2pPr algn="ctr"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Заголовок 1</a:t>
            </a:r>
          </a:p>
        </p:txBody>
      </p: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9673FC1D-3339-4334-A496-71796136E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06" name="Номер слайда 6">
            <a:extLst>
              <a:ext uri="{FF2B5EF4-FFF2-40B4-BE49-F238E27FC236}">
                <a16:creationId xmlns:a16="http://schemas.microsoft.com/office/drawing/2014/main" xmlns="" id="{FB8E5AEC-A488-40E0-8BFF-BD49F07F2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8B33484B-2C6E-4DD1-811F-167139ABAA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  <p:sp>
        <p:nvSpPr>
          <p:cNvPr id="51" name="Текст 3">
            <a:extLst>
              <a:ext uri="{FF2B5EF4-FFF2-40B4-BE49-F238E27FC236}">
                <a16:creationId xmlns:a16="http://schemas.microsoft.com/office/drawing/2014/main" xmlns="" id="{FF2484EC-F1E2-4EB9-B1D1-84E5A1CF0F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97431" y="2900787"/>
            <a:ext cx="3081401" cy="30185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z="1400" dirty="0"/>
              <a:t>Образец текста</a:t>
            </a:r>
          </a:p>
        </p:txBody>
      </p:sp>
      <p:sp>
        <p:nvSpPr>
          <p:cNvPr id="52" name="Текст 3">
            <a:extLst>
              <a:ext uri="{FF2B5EF4-FFF2-40B4-BE49-F238E27FC236}">
                <a16:creationId xmlns:a16="http://schemas.microsoft.com/office/drawing/2014/main" xmlns="" id="{9D44C8E9-315F-48A8-9869-1AB9ED90BD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8731" y="1762204"/>
            <a:ext cx="3098801" cy="669925"/>
          </a:xfrm>
        </p:spPr>
        <p:txBody>
          <a:bodyPr anchor="ctr">
            <a:normAutofit/>
          </a:bodyPr>
          <a:lstStyle>
            <a:lvl2pPr algn="ctr"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Заголовок 2</a:t>
            </a:r>
          </a:p>
        </p:txBody>
      </p:sp>
      <p:sp>
        <p:nvSpPr>
          <p:cNvPr id="53" name="Текст 3">
            <a:extLst>
              <a:ext uri="{FF2B5EF4-FFF2-40B4-BE49-F238E27FC236}">
                <a16:creationId xmlns:a16="http://schemas.microsoft.com/office/drawing/2014/main" xmlns="" id="{BA440BDE-E0E8-4165-8175-E85C5885AD5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94188" y="2900787"/>
            <a:ext cx="3081401" cy="30185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z="1400" dirty="0"/>
              <a:t>Образец текста</a:t>
            </a:r>
          </a:p>
        </p:txBody>
      </p:sp>
      <p:sp>
        <p:nvSpPr>
          <p:cNvPr id="54" name="Текст 3">
            <a:extLst>
              <a:ext uri="{FF2B5EF4-FFF2-40B4-BE49-F238E27FC236}">
                <a16:creationId xmlns:a16="http://schemas.microsoft.com/office/drawing/2014/main" xmlns="" id="{FD2C30D3-701F-4141-B573-67B5C1130A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85488" y="1762204"/>
            <a:ext cx="3098801" cy="669925"/>
          </a:xfrm>
        </p:spPr>
        <p:txBody>
          <a:bodyPr anchor="ctr">
            <a:normAutofit/>
          </a:bodyPr>
          <a:lstStyle>
            <a:lvl2pPr algn="ctr"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Заголовок 3</a:t>
            </a:r>
          </a:p>
        </p:txBody>
      </p:sp>
    </p:spTree>
    <p:extLst>
      <p:ext uri="{BB962C8B-B14F-4D97-AF65-F5344CB8AC3E}">
        <p14:creationId xmlns:p14="http://schemas.microsoft.com/office/powerpoint/2010/main" val="18257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9" userDrawn="1">
          <p15:clr>
            <a:srgbClr val="FBAE40"/>
          </p15:clr>
        </p15:guide>
        <p15:guide id="2" orient="horz" pos="719">
          <p15:clr>
            <a:srgbClr val="FBAE40"/>
          </p15:clr>
        </p15:guide>
        <p15:guide id="3" pos="2639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вертик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143">
            <a:extLst>
              <a:ext uri="{FF2B5EF4-FFF2-40B4-BE49-F238E27FC236}">
                <a16:creationId xmlns:a16="http://schemas.microsoft.com/office/drawing/2014/main" xmlns="" id="{D7AC9B3E-AEC2-41D8-9371-F51416A906B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08101" y="1705559"/>
            <a:ext cx="3043880" cy="85725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30" name="Текст 146">
            <a:extLst>
              <a:ext uri="{FF2B5EF4-FFF2-40B4-BE49-F238E27FC236}">
                <a16:creationId xmlns:a16="http://schemas.microsoft.com/office/drawing/2014/main" xmlns="" id="{928D21A6-485D-4942-88A1-5552A501E38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50737" y="1610516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31" name="Текст 147">
            <a:extLst>
              <a:ext uri="{FF2B5EF4-FFF2-40B4-BE49-F238E27FC236}">
                <a16:creationId xmlns:a16="http://schemas.microsoft.com/office/drawing/2014/main" xmlns="" id="{AECAC5B7-603A-48F4-B8BB-AC7C9A74DF5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850738" y="1988609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32" name="Текст 148">
            <a:extLst>
              <a:ext uri="{FF2B5EF4-FFF2-40B4-BE49-F238E27FC236}">
                <a16:creationId xmlns:a16="http://schemas.microsoft.com/office/drawing/2014/main" xmlns="" id="{986A9143-9638-4A3D-8B11-69B4A18966E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850733" y="2366702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33" name="Текст 149">
            <a:extLst>
              <a:ext uri="{FF2B5EF4-FFF2-40B4-BE49-F238E27FC236}">
                <a16:creationId xmlns:a16="http://schemas.microsoft.com/office/drawing/2014/main" xmlns="" id="{61CF8EBA-164D-4EF5-BE48-AB7BDC9264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850734" y="2744796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 вертикальный</a:t>
            </a:r>
          </a:p>
        </p:txBody>
      </p:sp>
      <p:sp>
        <p:nvSpPr>
          <p:cNvPr id="69" name="Текст 146">
            <a:extLst>
              <a:ext uri="{FF2B5EF4-FFF2-40B4-BE49-F238E27FC236}">
                <a16:creationId xmlns:a16="http://schemas.microsoft.com/office/drawing/2014/main" xmlns="" id="{7DEB33FC-2A20-4B04-9EE5-478E5811196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849150" y="3298823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0" name="Текст 147">
            <a:extLst>
              <a:ext uri="{FF2B5EF4-FFF2-40B4-BE49-F238E27FC236}">
                <a16:creationId xmlns:a16="http://schemas.microsoft.com/office/drawing/2014/main" xmlns="" id="{EE7E9B59-E0A1-4550-B828-A81350D65D0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849151" y="3676916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1" name="Текст 148">
            <a:extLst>
              <a:ext uri="{FF2B5EF4-FFF2-40B4-BE49-F238E27FC236}">
                <a16:creationId xmlns:a16="http://schemas.microsoft.com/office/drawing/2014/main" xmlns="" id="{787722D7-A8E5-49EC-BEA7-015E3500E1C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849146" y="4055009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2" name="Текст 149">
            <a:extLst>
              <a:ext uri="{FF2B5EF4-FFF2-40B4-BE49-F238E27FC236}">
                <a16:creationId xmlns:a16="http://schemas.microsoft.com/office/drawing/2014/main" xmlns="" id="{041A9D43-7F8C-4E95-8513-390AFE81004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49147" y="4433103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3" name="Текст 146">
            <a:extLst>
              <a:ext uri="{FF2B5EF4-FFF2-40B4-BE49-F238E27FC236}">
                <a16:creationId xmlns:a16="http://schemas.microsoft.com/office/drawing/2014/main" xmlns="" id="{590492EE-2168-48C3-80F2-094285B8842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49150" y="4987481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4" name="Текст 147">
            <a:extLst>
              <a:ext uri="{FF2B5EF4-FFF2-40B4-BE49-F238E27FC236}">
                <a16:creationId xmlns:a16="http://schemas.microsoft.com/office/drawing/2014/main" xmlns="" id="{0C5BBCD6-57C1-4D73-8A0F-B56DF4676ED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849151" y="5365574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5" name="Текст 148">
            <a:extLst>
              <a:ext uri="{FF2B5EF4-FFF2-40B4-BE49-F238E27FC236}">
                <a16:creationId xmlns:a16="http://schemas.microsoft.com/office/drawing/2014/main" xmlns="" id="{96EBECCB-3E31-4C7A-87E5-066A57FCB02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849146" y="5743667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6" name="Текст 149">
            <a:extLst>
              <a:ext uri="{FF2B5EF4-FFF2-40B4-BE49-F238E27FC236}">
                <a16:creationId xmlns:a16="http://schemas.microsoft.com/office/drawing/2014/main" xmlns="" id="{41706B02-B7FE-42B1-A2CB-BC597E05192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849147" y="6121761"/>
            <a:ext cx="6489140" cy="33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1400" dirty="0"/>
              <a:t>Образец</a:t>
            </a:r>
            <a:r>
              <a:rPr lang="en-US" sz="1400" dirty="0"/>
              <a:t> </a:t>
            </a:r>
            <a:r>
              <a:rPr lang="ru-RU" sz="1400" dirty="0"/>
              <a:t>текста</a:t>
            </a:r>
          </a:p>
        </p:txBody>
      </p:sp>
      <p:sp>
        <p:nvSpPr>
          <p:cNvPr id="77" name="Текст 143">
            <a:extLst>
              <a:ext uri="{FF2B5EF4-FFF2-40B4-BE49-F238E27FC236}">
                <a16:creationId xmlns:a16="http://schemas.microsoft.com/office/drawing/2014/main" xmlns="" id="{664B346B-FD0D-4E39-B5EF-EE7ABE45564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308101" y="3394659"/>
            <a:ext cx="3043880" cy="85725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78" name="Текст 143">
            <a:extLst>
              <a:ext uri="{FF2B5EF4-FFF2-40B4-BE49-F238E27FC236}">
                <a16:creationId xmlns:a16="http://schemas.microsoft.com/office/drawing/2014/main" xmlns="" id="{F2FED00D-04FA-4D3D-B994-CE1B546D88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308101" y="5080584"/>
            <a:ext cx="3043880" cy="85725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51B95356-60EC-417F-AF8E-BCCDF0777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81" name="Номер слайда 6">
            <a:extLst>
              <a:ext uri="{FF2B5EF4-FFF2-40B4-BE49-F238E27FC236}">
                <a16:creationId xmlns:a16="http://schemas.microsoft.com/office/drawing/2014/main" xmlns="" id="{1ECCB510-A37D-433B-9CA0-E006E3F624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43496270-9191-4951-8D77-0841BE4025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85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9">
          <p15:clr>
            <a:srgbClr val="FBAE40"/>
          </p15:clr>
        </p15:guide>
        <p15:guide id="2" orient="horz" pos="71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 в две колонки</a:t>
            </a:r>
          </a:p>
        </p:txBody>
      </p:sp>
      <p:sp>
        <p:nvSpPr>
          <p:cNvPr id="51" name="Текст 50">
            <a:extLst>
              <a:ext uri="{FF2B5EF4-FFF2-40B4-BE49-F238E27FC236}">
                <a16:creationId xmlns:a16="http://schemas.microsoft.com/office/drawing/2014/main" xmlns="" id="{74501B02-F32C-4FF7-8E8D-88D9B4BC4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1802130"/>
            <a:ext cx="5481320" cy="4636770"/>
          </a:xfrm>
        </p:spPr>
        <p:txBody>
          <a:bodyPr anchor="t" anchorCtr="0">
            <a:noAutofit/>
          </a:bodyPr>
          <a:lstStyle>
            <a:lvl2pPr marL="0">
              <a:lnSpc>
                <a:spcPct val="100000"/>
              </a:lnSpc>
              <a:spcBef>
                <a:spcPts val="0"/>
              </a:spcBef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7A9BB45-7498-4CE9-9DC1-A7B21C5D79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5" name="Номер слайда 6">
            <a:extLst>
              <a:ext uri="{FF2B5EF4-FFF2-40B4-BE49-F238E27FC236}">
                <a16:creationId xmlns:a16="http://schemas.microsoft.com/office/drawing/2014/main" xmlns="" id="{1C7CC8D1-1B4D-405D-BC1E-F647048A3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12954F9-CE44-45E1-AB2D-2DCA83F396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  <p:sp>
        <p:nvSpPr>
          <p:cNvPr id="7" name="Текст 50">
            <a:extLst>
              <a:ext uri="{FF2B5EF4-FFF2-40B4-BE49-F238E27FC236}">
                <a16:creationId xmlns:a16="http://schemas.microsoft.com/office/drawing/2014/main" xmlns="" id="{1EB46B78-F9F2-4985-B0A6-A647F4169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25005" y="1802130"/>
            <a:ext cx="5481320" cy="4636770"/>
          </a:xfrm>
        </p:spPr>
        <p:txBody>
          <a:bodyPr anchor="t" anchorCtr="0">
            <a:noAutofit/>
          </a:bodyPr>
          <a:lstStyle>
            <a:lvl2pPr marL="0">
              <a:lnSpc>
                <a:spcPct val="100000"/>
              </a:lnSpc>
              <a:spcBef>
                <a:spcPts val="0"/>
              </a:spcBef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текста</a:t>
            </a:r>
          </a:p>
        </p:txBody>
      </p:sp>
    </p:spTree>
    <p:extLst>
      <p:ext uri="{BB962C8B-B14F-4D97-AF65-F5344CB8AC3E}">
        <p14:creationId xmlns:p14="http://schemas.microsoft.com/office/powerpoint/2010/main" val="2421399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878" userDrawn="1">
          <p15:clr>
            <a:srgbClr val="FBAE40"/>
          </p15:clr>
        </p15:guide>
        <p15:guide id="2" orient="horz" pos="1331">
          <p15:clr>
            <a:srgbClr val="FBAE40"/>
          </p15:clr>
        </p15:guide>
        <p15:guide id="3" pos="418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график, гис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графика</a:t>
            </a:r>
          </a:p>
        </p:txBody>
      </p:sp>
      <p:sp>
        <p:nvSpPr>
          <p:cNvPr id="3" name="Диаграмма 2">
            <a:extLst>
              <a:ext uri="{FF2B5EF4-FFF2-40B4-BE49-F238E27FC236}">
                <a16:creationId xmlns:a16="http://schemas.microsoft.com/office/drawing/2014/main" xmlns="" id="{49C2194B-17E1-4D18-A81C-10EDE2E82F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51919" y="1803400"/>
            <a:ext cx="11478193" cy="46228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FA76E59-9FCB-4B3D-AEC0-C2610B4D1C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5" name="Номер слайда 6">
            <a:extLst>
              <a:ext uri="{FF2B5EF4-FFF2-40B4-BE49-F238E27FC236}">
                <a16:creationId xmlns:a16="http://schemas.microsoft.com/office/drawing/2014/main" xmlns="" id="{DCD8612C-E5B7-4CA0-9E35-F178966239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0C83D98-388E-41ED-9F56-D48276A080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7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82">
          <p15:clr>
            <a:srgbClr val="FBAE40"/>
          </p15:clr>
        </p15:guide>
        <p15:guide id="2" orient="horz" pos="133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ца 3">
            <a:extLst>
              <a:ext uri="{FF2B5EF4-FFF2-40B4-BE49-F238E27FC236}">
                <a16:creationId xmlns:a16="http://schemas.microsoft.com/office/drawing/2014/main" xmlns="" id="{758D5A67-BC08-4552-B938-7C769E75514D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38200" y="1790700"/>
            <a:ext cx="11480800" cy="46355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9"/>
            <a:ext cx="10634662" cy="636588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FA76E59-9FCB-4B3D-AEC0-C2610B4D1C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5" name="Номер слайда 6">
            <a:extLst>
              <a:ext uri="{FF2B5EF4-FFF2-40B4-BE49-F238E27FC236}">
                <a16:creationId xmlns:a16="http://schemas.microsoft.com/office/drawing/2014/main" xmlns="" id="{DCD8612C-E5B7-4CA0-9E35-F178966239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0C83D98-388E-41ED-9F56-D48276A080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61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82">
          <p15:clr>
            <a:srgbClr val="FBAE40"/>
          </p15:clr>
        </p15:guide>
        <p15:guide id="2" orient="horz" pos="133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гов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46">
            <a:extLst>
              <a:ext uri="{FF2B5EF4-FFF2-40B4-BE49-F238E27FC236}">
                <a16:creationId xmlns:a16="http://schemas.microsoft.com/office/drawing/2014/main" xmlns="" id="{3A7222D8-CE57-43E1-B456-29D10D3F9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618618"/>
            <a:ext cx="5624627" cy="1413381"/>
          </a:xfrm>
        </p:spPr>
        <p:txBody>
          <a:bodyPr>
            <a:noAutofit/>
          </a:bodyPr>
          <a:lstStyle>
            <a:lvl1pPr marL="0" indent="0">
              <a:buNone/>
              <a:defRPr sz="4500" b="1">
                <a:solidFill>
                  <a:srgbClr val="0D45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круговой </a:t>
            </a:r>
          </a:p>
          <a:p>
            <a:pPr lvl="0"/>
            <a:r>
              <a:rPr lang="ru-RU" dirty="0"/>
              <a:t>диаграммы</a:t>
            </a:r>
          </a:p>
        </p:txBody>
      </p:sp>
      <p:sp>
        <p:nvSpPr>
          <p:cNvPr id="3" name="Диаграмма 2">
            <a:extLst>
              <a:ext uri="{FF2B5EF4-FFF2-40B4-BE49-F238E27FC236}">
                <a16:creationId xmlns:a16="http://schemas.microsoft.com/office/drawing/2014/main" xmlns="" id="{49C2194B-17E1-4D18-A81C-10EDE2E82F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778171" y="812800"/>
            <a:ext cx="5551941" cy="56134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FA76E59-9FCB-4B3D-AEC0-C2610B4D1C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1370" y="6889962"/>
            <a:ext cx="590550" cy="333375"/>
          </a:xfrm>
          <a:prstGeom prst="rect">
            <a:avLst/>
          </a:prstGeom>
        </p:spPr>
      </p:pic>
      <p:sp>
        <p:nvSpPr>
          <p:cNvPr id="15" name="Номер слайда 6">
            <a:extLst>
              <a:ext uri="{FF2B5EF4-FFF2-40B4-BE49-F238E27FC236}">
                <a16:creationId xmlns:a16="http://schemas.microsoft.com/office/drawing/2014/main" xmlns="" id="{DCD8612C-E5B7-4CA0-9E35-F178966239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59117" y="6857859"/>
            <a:ext cx="685870" cy="397581"/>
          </a:xfrm>
        </p:spPr>
        <p:txBody>
          <a:bodyPr/>
          <a:lstStyle>
            <a:lvl1pPr algn="ctr">
              <a:defRPr sz="3000" b="1">
                <a:solidFill>
                  <a:srgbClr val="003785"/>
                </a:solidFill>
              </a:defRPr>
            </a:lvl1pPr>
          </a:lstStyle>
          <a:p>
            <a:fld id="{CD4E2782-1A9A-4B9A-8F05-468911C2669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0C83D98-388E-41ED-9F56-D48276A080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5519" y="6985212"/>
            <a:ext cx="11401425" cy="142875"/>
          </a:xfrm>
          <a:prstGeom prst="rect">
            <a:avLst/>
          </a:prstGeom>
        </p:spPr>
      </p:pic>
      <p:sp>
        <p:nvSpPr>
          <p:cNvPr id="7" name="Текст 143">
            <a:extLst>
              <a:ext uri="{FF2B5EF4-FFF2-40B4-BE49-F238E27FC236}">
                <a16:creationId xmlns:a16="http://schemas.microsoft.com/office/drawing/2014/main" xmlns="" id="{97204110-1A3F-439B-B41A-26844EC536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99244" y="2590932"/>
            <a:ext cx="5150756" cy="66027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8" name="Текст 143">
            <a:extLst>
              <a:ext uri="{FF2B5EF4-FFF2-40B4-BE49-F238E27FC236}">
                <a16:creationId xmlns:a16="http://schemas.microsoft.com/office/drawing/2014/main" xmlns="" id="{031F052C-4A34-47D0-9DE6-22A7266AEE9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9244" y="3357770"/>
            <a:ext cx="5150756" cy="66027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9" name="Текст 143">
            <a:extLst>
              <a:ext uri="{FF2B5EF4-FFF2-40B4-BE49-F238E27FC236}">
                <a16:creationId xmlns:a16="http://schemas.microsoft.com/office/drawing/2014/main" xmlns="" id="{D829F32A-3F38-4420-8ADC-08524F1027B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199244" y="4124608"/>
            <a:ext cx="5150756" cy="66027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  <p:sp>
        <p:nvSpPr>
          <p:cNvPr id="10" name="Текст 143">
            <a:extLst>
              <a:ext uri="{FF2B5EF4-FFF2-40B4-BE49-F238E27FC236}">
                <a16:creationId xmlns:a16="http://schemas.microsoft.com/office/drawing/2014/main" xmlns="" id="{F2F1FB82-7DB5-420B-9359-F00005893F2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99244" y="4891446"/>
            <a:ext cx="5150756" cy="660270"/>
          </a:xfrm>
        </p:spPr>
        <p:txBody>
          <a:bodyPr>
            <a:normAutofit/>
          </a:bodyPr>
          <a:lstStyle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1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</a:pPr>
            <a:r>
              <a:rPr lang="ru-RU" sz="2000" dirty="0"/>
              <a:t>Образец</a:t>
            </a:r>
            <a:r>
              <a:rPr lang="en-US" sz="2000" dirty="0"/>
              <a:t> </a:t>
            </a:r>
            <a:r>
              <a:rPr lang="ru-RU" sz="2000" dirty="0"/>
              <a:t>текста</a:t>
            </a:r>
          </a:p>
        </p:txBody>
      </p:sp>
    </p:spTree>
    <p:extLst>
      <p:ext uri="{BB962C8B-B14F-4D97-AF65-F5344CB8AC3E}">
        <p14:creationId xmlns:p14="http://schemas.microsoft.com/office/powerpoint/2010/main" val="55678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82">
          <p15:clr>
            <a:srgbClr val="FBAE40"/>
          </p15:clr>
        </p15:guide>
        <p15:guide id="2" orient="horz" pos="133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BB2EF50-7C81-4123-97F8-218AB9348847}"/>
              </a:ext>
            </a:extLst>
          </p:cNvPr>
          <p:cNvSpPr/>
          <p:nvPr userDrawn="1"/>
        </p:nvSpPr>
        <p:spPr>
          <a:xfrm>
            <a:off x="0" y="0"/>
            <a:ext cx="13276263" cy="7467600"/>
          </a:xfrm>
          <a:prstGeom prst="rect">
            <a:avLst/>
          </a:prstGeom>
          <a:solidFill>
            <a:srgbClr val="003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Текст 46">
            <a:extLst>
              <a:ext uri="{FF2B5EF4-FFF2-40B4-BE49-F238E27FC236}">
                <a16:creationId xmlns:a16="http://schemas.microsoft.com/office/drawing/2014/main" xmlns="" id="{5DEEC164-6012-4F9C-A698-82845222B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4745213"/>
            <a:ext cx="7463406" cy="2486531"/>
          </a:xfrm>
        </p:spPr>
        <p:txBody>
          <a:bodyPr>
            <a:noAutofit/>
          </a:bodyPr>
          <a:lstStyle>
            <a:lvl1pPr marL="0" indent="0">
              <a:buNone/>
              <a:defRPr sz="6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Разделительный </a:t>
            </a:r>
            <a:br>
              <a:rPr lang="ru-RU" dirty="0"/>
            </a:br>
            <a:r>
              <a:rPr lang="ru-RU" dirty="0"/>
              <a:t>слайд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DFACBC9-612A-40D6-81EB-5197EDE9A3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59196" y="1063170"/>
            <a:ext cx="4305300" cy="640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93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BB2EF50-7C81-4123-97F8-218AB9348847}"/>
              </a:ext>
            </a:extLst>
          </p:cNvPr>
          <p:cNvSpPr/>
          <p:nvPr userDrawn="1"/>
        </p:nvSpPr>
        <p:spPr>
          <a:xfrm>
            <a:off x="0" y="0"/>
            <a:ext cx="13276263" cy="7467600"/>
          </a:xfrm>
          <a:prstGeom prst="rect">
            <a:avLst/>
          </a:prstGeom>
          <a:solidFill>
            <a:srgbClr val="003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D7FFB5-B65E-4669-A8B4-B887781FCF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91851" y="-296957"/>
            <a:ext cx="14126202" cy="79822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7D3BBD2-0509-4C20-B788-0FB367C9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6023"/>
          <a:stretch/>
        </p:blipFill>
        <p:spPr>
          <a:xfrm>
            <a:off x="7127876" y="950686"/>
            <a:ext cx="6148387" cy="6516914"/>
          </a:xfrm>
          <a:prstGeom prst="rect">
            <a:avLst/>
          </a:prstGeom>
        </p:spPr>
      </p:pic>
      <p:sp>
        <p:nvSpPr>
          <p:cNvPr id="3" name="Текст 46">
            <a:extLst>
              <a:ext uri="{FF2B5EF4-FFF2-40B4-BE49-F238E27FC236}">
                <a16:creationId xmlns:a16="http://schemas.microsoft.com/office/drawing/2014/main" xmlns="" id="{5DEEC164-6012-4F9C-A698-82845222B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44" y="4745213"/>
            <a:ext cx="7463406" cy="2486531"/>
          </a:xfrm>
        </p:spPr>
        <p:txBody>
          <a:bodyPr>
            <a:noAutofit/>
          </a:bodyPr>
          <a:lstStyle>
            <a:lvl1pPr marL="0" indent="0">
              <a:buNone/>
              <a:defRPr sz="6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Разделительный </a:t>
            </a:r>
            <a:br>
              <a:rPr lang="ru-RU" dirty="0"/>
            </a:br>
            <a:r>
              <a:rPr lang="ru-RU" dirty="0"/>
              <a:t>слайд</a:t>
            </a:r>
          </a:p>
        </p:txBody>
      </p:sp>
    </p:spTree>
    <p:extLst>
      <p:ext uri="{BB962C8B-B14F-4D97-AF65-F5344CB8AC3E}">
        <p14:creationId xmlns:p14="http://schemas.microsoft.com/office/powerpoint/2010/main" val="1581144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E37746-599F-4C28-BEA4-A3031111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743" y="397581"/>
            <a:ext cx="11450777" cy="1443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3AC6580-7BB2-4EC2-B64D-E6DB9E242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743" y="1987903"/>
            <a:ext cx="11450777" cy="4738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60193-21E6-4C25-AFFF-FE13181FA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743" y="6921359"/>
            <a:ext cx="2987159" cy="397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237FF3-5309-4B1F-BBDF-F0F404215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97762" y="6921359"/>
            <a:ext cx="4480739" cy="397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5D9F2E-9E2A-476B-B8C9-CCB5A7890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6361" y="6921359"/>
            <a:ext cx="2987159" cy="397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8F1A9-38AA-4ECC-BAC1-88B5219E8F5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86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90" r:id="rId15"/>
    <p:sldLayoutId id="2147483699" r:id="rId16"/>
    <p:sldLayoutId id="2147483705" r:id="rId17"/>
    <p:sldLayoutId id="2147483701" r:id="rId18"/>
    <p:sldLayoutId id="2147483700" r:id="rId19"/>
    <p:sldLayoutId id="2147483702" r:id="rId20"/>
    <p:sldLayoutId id="2147483698" r:id="rId21"/>
    <p:sldLayoutId id="2147483704" r:id="rId22"/>
    <p:sldLayoutId id="2147483703" r:id="rId23"/>
    <p:sldLayoutId id="2147483707" r:id="rId24"/>
    <p:sldLayoutId id="2147483708" r:id="rId25"/>
  </p:sldLayoutIdLst>
  <p:hf hdr="0" ftr="0" dt="0"/>
  <p:txStyles>
    <p:titleStyle>
      <a:lvl1pPr algn="l" defTabSz="995690" rtl="0" eaLnBrk="1" latinLnBrk="0" hangingPunct="1">
        <a:lnSpc>
          <a:spcPct val="90000"/>
        </a:lnSpc>
        <a:spcBef>
          <a:spcPct val="0"/>
        </a:spcBef>
        <a:buNone/>
        <a:defRPr sz="47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8923" indent="-248923" algn="l" defTabSz="995690" rtl="0" eaLnBrk="1" latinLnBrk="0" hangingPunct="1">
        <a:lnSpc>
          <a:spcPct val="90000"/>
        </a:lnSpc>
        <a:spcBef>
          <a:spcPts val="1089"/>
        </a:spcBef>
        <a:buFont typeface="Arial" panose="020B0604020202020204" pitchFamily="34" charset="0"/>
        <a:buChar char="•"/>
        <a:defRPr sz="3049" kern="1200">
          <a:solidFill>
            <a:schemeClr val="tx1"/>
          </a:solidFill>
          <a:latin typeface="+mn-lt"/>
          <a:ea typeface="+mn-ea"/>
          <a:cs typeface="+mn-cs"/>
        </a:defRPr>
      </a:lvl1pPr>
      <a:lvl2pPr marL="74676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613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9.jp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8.jpg"/><Relationship Id="rId5" Type="http://schemas.openxmlformats.org/officeDocument/2006/relationships/image" Target="../media/image47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C3DC13C-3765-44AC-A617-18C549BEEB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" r="4362"/>
          <a:stretch/>
        </p:blipFill>
        <p:spPr/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576049A2-5388-9D4B-82EC-767372274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9807" y="4655766"/>
            <a:ext cx="3272767" cy="44132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Менеджер направления альтернативная энергетика по ЮФО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37583A5D-98DE-40D0-BDDD-01252F8D0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8990" y="3920247"/>
            <a:ext cx="9375775" cy="2880602"/>
          </a:xfrm>
        </p:spPr>
        <p:txBody>
          <a:bodyPr/>
          <a:lstStyle/>
          <a:p>
            <a:r>
              <a:rPr lang="ru-RU" sz="5400" dirty="0"/>
              <a:t>Проектное решение сетевой </a:t>
            </a:r>
            <a:r>
              <a:rPr lang="ru-RU" sz="5400" dirty="0" smtClean="0"/>
              <a:t>СЭС </a:t>
            </a:r>
            <a:r>
              <a:rPr lang="ru-RU" sz="5400" dirty="0"/>
              <a:t>на 50кВт. </a:t>
            </a:r>
            <a:r>
              <a:rPr lang="ru-RU" sz="5400" dirty="0" smtClean="0"/>
              <a:t>ООО «КЗ </a:t>
            </a:r>
            <a:r>
              <a:rPr lang="ru-RU" sz="5400" dirty="0"/>
              <a:t>«Ростсельмаш» </a:t>
            </a:r>
            <a:r>
              <a:rPr lang="ru-RU" sz="5400" dirty="0" err="1"/>
              <a:t>г.Ростов</a:t>
            </a:r>
            <a:r>
              <a:rPr lang="ru-RU" sz="5400" dirty="0"/>
              <a:t>-на-Дону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xmlns="" id="{0E9EAC1D-29A8-0A47-96D8-2EA944733798}"/>
              </a:ext>
            </a:extLst>
          </p:cNvPr>
          <p:cNvSpPr txBox="1">
            <a:spLocks/>
          </p:cNvSpPr>
          <p:nvPr/>
        </p:nvSpPr>
        <p:spPr>
          <a:xfrm>
            <a:off x="927048" y="5861504"/>
            <a:ext cx="2867025" cy="9393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35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Тоноян Леон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AC2232-3AC8-4D09-8E93-47323B86F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3" y="2370509"/>
            <a:ext cx="2370721" cy="3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42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B41A8EF1-C560-FD45-A036-F65ADC691F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" y="324380"/>
            <a:ext cx="10496144" cy="575060"/>
          </a:xfrm>
        </p:spPr>
        <p:txBody>
          <a:bodyPr/>
          <a:lstStyle/>
          <a:p>
            <a:r>
              <a:rPr lang="ru-RU" dirty="0"/>
              <a:t>       </a:t>
            </a:r>
            <a:r>
              <a:rPr lang="ru-RU" sz="3200" dirty="0">
                <a:solidFill>
                  <a:srgbClr val="FF0000"/>
                </a:solidFill>
              </a:rPr>
              <a:t>Этапы реализации проекта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3B9A88CF-88E0-EB43-960C-936F458EC3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2</a:t>
            </a:fld>
            <a:endParaRPr lang="ru-RU" dirty="0"/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B6655DE7-C210-0E41-8E67-08DF3D278FFE}"/>
              </a:ext>
            </a:extLst>
          </p:cNvPr>
          <p:cNvGrpSpPr/>
          <p:nvPr/>
        </p:nvGrpSpPr>
        <p:grpSpPr>
          <a:xfrm>
            <a:off x="4287819" y="2226181"/>
            <a:ext cx="4766892" cy="4336544"/>
            <a:chOff x="3790313" y="1866404"/>
            <a:chExt cx="4508534" cy="4270479"/>
          </a:xfrm>
        </p:grpSpPr>
        <p:sp>
          <p:nvSpPr>
            <p:cNvPr id="30" name="Скругленный прямоугольник 96">
              <a:extLst>
                <a:ext uri="{FF2B5EF4-FFF2-40B4-BE49-F238E27FC236}">
                  <a16:creationId xmlns:a16="http://schemas.microsoft.com/office/drawing/2014/main" xmlns="" id="{BFE11A18-D0E4-4441-AD26-89155FAC91B3}"/>
                </a:ext>
              </a:extLst>
            </p:cNvPr>
            <p:cNvSpPr/>
            <p:nvPr/>
          </p:nvSpPr>
          <p:spPr>
            <a:xfrm>
              <a:off x="5459276" y="3483576"/>
              <a:ext cx="1238975" cy="1245687"/>
            </a:xfrm>
            <a:prstGeom prst="roundRect">
              <a:avLst>
                <a:gd name="adj" fmla="val 50000"/>
              </a:avLst>
            </a:prstGeom>
            <a:solidFill>
              <a:srgbClr val="E64011"/>
            </a:solidFill>
            <a:ln w="9525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6000"/>
                </a:prstClr>
              </a:outerShdw>
            </a:effectLst>
          </p:spPr>
          <p:txBody>
            <a:bodyPr wrap="none" lIns="0" tIns="28800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Скругленный прямоугольник 97">
              <a:extLst>
                <a:ext uri="{FF2B5EF4-FFF2-40B4-BE49-F238E27FC236}">
                  <a16:creationId xmlns:a16="http://schemas.microsoft.com/office/drawing/2014/main" xmlns="" id="{B9FB6BEF-6DC1-724B-9A3D-9498E584E6D0}"/>
                </a:ext>
              </a:extLst>
            </p:cNvPr>
            <p:cNvSpPr/>
            <p:nvPr/>
          </p:nvSpPr>
          <p:spPr>
            <a:xfrm>
              <a:off x="6281003" y="4891196"/>
              <a:ext cx="1238975" cy="1245687"/>
            </a:xfrm>
            <a:prstGeom prst="roundRect">
              <a:avLst>
                <a:gd name="adj" fmla="val 50000"/>
              </a:avLst>
            </a:prstGeom>
            <a:solidFill>
              <a:srgbClr val="E64011"/>
            </a:solidFill>
            <a:ln w="9525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6000"/>
                </a:prstClr>
              </a:outerShdw>
            </a:effectLst>
          </p:spPr>
          <p:txBody>
            <a:bodyPr wrap="none" lIns="0" tIns="288000" rIns="0" bIns="0" rtlCol="0" anchor="ctr"/>
            <a:lstStyle/>
            <a:p>
              <a:pPr lvl="0" algn="ctr">
                <a:defRPr/>
              </a:pPr>
              <a:endPara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Скругленный прямоугольник 98">
              <a:extLst>
                <a:ext uri="{FF2B5EF4-FFF2-40B4-BE49-F238E27FC236}">
                  <a16:creationId xmlns:a16="http://schemas.microsoft.com/office/drawing/2014/main" xmlns="" id="{5C9BAAD8-C6B2-854D-868B-4EA4B11A7187}"/>
                </a:ext>
              </a:extLst>
            </p:cNvPr>
            <p:cNvSpPr/>
            <p:nvPr/>
          </p:nvSpPr>
          <p:spPr>
            <a:xfrm>
              <a:off x="4608970" y="4891196"/>
              <a:ext cx="1238975" cy="1245687"/>
            </a:xfrm>
            <a:prstGeom prst="roundRect">
              <a:avLst>
                <a:gd name="adj" fmla="val 50000"/>
              </a:avLst>
            </a:prstGeom>
            <a:solidFill>
              <a:srgbClr val="E64011"/>
            </a:solidFill>
            <a:ln w="9525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6000"/>
                </a:prstClr>
              </a:outerShdw>
            </a:effectLst>
          </p:spPr>
          <p:txBody>
            <a:bodyPr wrap="none" lIns="0" tIns="288000" rIns="0" bIns="0" rtlCol="0" anchor="ctr"/>
            <a:lstStyle/>
            <a:p>
              <a:pPr lvl="0" algn="ctr">
                <a:defRPr/>
              </a:pPr>
              <a:endPara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Скругленный прямоугольник 99">
              <a:extLst>
                <a:ext uri="{FF2B5EF4-FFF2-40B4-BE49-F238E27FC236}">
                  <a16:creationId xmlns:a16="http://schemas.microsoft.com/office/drawing/2014/main" xmlns="" id="{E8BB6ED8-31AE-0043-B5C4-D42B9D3D676A}"/>
                </a:ext>
              </a:extLst>
            </p:cNvPr>
            <p:cNvSpPr/>
            <p:nvPr/>
          </p:nvSpPr>
          <p:spPr>
            <a:xfrm>
              <a:off x="7059872" y="3112367"/>
              <a:ext cx="1238975" cy="1245687"/>
            </a:xfrm>
            <a:prstGeom prst="roundRect">
              <a:avLst>
                <a:gd name="adj" fmla="val 50000"/>
              </a:avLst>
            </a:prstGeom>
            <a:solidFill>
              <a:srgbClr val="E64011"/>
            </a:solidFill>
            <a:ln w="9525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6000"/>
                </a:prstClr>
              </a:outerShdw>
            </a:effectLst>
          </p:spPr>
          <p:txBody>
            <a:bodyPr wrap="none" lIns="0" tIns="28800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Скругленный прямоугольник 100">
              <a:extLst>
                <a:ext uri="{FF2B5EF4-FFF2-40B4-BE49-F238E27FC236}">
                  <a16:creationId xmlns:a16="http://schemas.microsoft.com/office/drawing/2014/main" xmlns="" id="{92FB2569-F49D-B941-BCF8-AA018E903DCD}"/>
                </a:ext>
              </a:extLst>
            </p:cNvPr>
            <p:cNvSpPr/>
            <p:nvPr/>
          </p:nvSpPr>
          <p:spPr>
            <a:xfrm>
              <a:off x="3830103" y="3112367"/>
              <a:ext cx="1238975" cy="1245687"/>
            </a:xfrm>
            <a:prstGeom prst="roundRect">
              <a:avLst>
                <a:gd name="adj" fmla="val 50000"/>
              </a:avLst>
            </a:prstGeom>
            <a:solidFill>
              <a:srgbClr val="E64011"/>
            </a:solidFill>
            <a:ln w="9525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6000"/>
                </a:prstClr>
              </a:outerShdw>
            </a:effectLst>
          </p:spPr>
          <p:txBody>
            <a:bodyPr wrap="none" lIns="0" tIns="28800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Скругленный прямоугольник 101">
              <a:extLst>
                <a:ext uri="{FF2B5EF4-FFF2-40B4-BE49-F238E27FC236}">
                  <a16:creationId xmlns:a16="http://schemas.microsoft.com/office/drawing/2014/main" xmlns="" id="{9AD2F0D0-0802-5E46-B8EC-3CC4A880D015}"/>
                </a:ext>
              </a:extLst>
            </p:cNvPr>
            <p:cNvSpPr/>
            <p:nvPr/>
          </p:nvSpPr>
          <p:spPr>
            <a:xfrm>
              <a:off x="5444987" y="1866404"/>
              <a:ext cx="1238975" cy="1245687"/>
            </a:xfrm>
            <a:prstGeom prst="roundRect">
              <a:avLst>
                <a:gd name="adj" fmla="val 50000"/>
              </a:avLst>
            </a:prstGeom>
            <a:solidFill>
              <a:srgbClr val="E64011"/>
            </a:solidFill>
            <a:ln w="9525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6000"/>
                </a:prstClr>
              </a:outerShdw>
            </a:effectLst>
          </p:spPr>
          <p:txBody>
            <a:bodyPr wrap="none" lIns="0" tIns="288000" rIns="0" bIns="0" rtlCol="0" anchor="ctr"/>
            <a:lstStyle/>
            <a:p>
              <a:pPr lvl="0" algn="ctr">
                <a:defRPr/>
              </a:pPr>
              <a:endPara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xmlns="" id="{923B34EE-AB6F-BC4B-BAC9-915F1441E3FE}"/>
                </a:ext>
              </a:extLst>
            </p:cNvPr>
            <p:cNvCxnSpPr>
              <a:cxnSpLocks/>
            </p:cNvCxnSpPr>
            <p:nvPr/>
          </p:nvCxnSpPr>
          <p:spPr>
            <a:xfrm>
              <a:off x="6067616" y="3150730"/>
              <a:ext cx="0" cy="290513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xmlns="" id="{978A8B80-0807-5948-AB51-7C846003845B}"/>
                </a:ext>
              </a:extLst>
            </p:cNvPr>
            <p:cNvCxnSpPr>
              <a:cxnSpLocks/>
            </p:cNvCxnSpPr>
            <p:nvPr/>
          </p:nvCxnSpPr>
          <p:spPr>
            <a:xfrm>
              <a:off x="6498622" y="4627105"/>
              <a:ext cx="192882" cy="254794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xmlns="" id="{156E5937-10AC-2B4A-8E54-F0CFEEA726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1668" y="4631868"/>
              <a:ext cx="194468" cy="254794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xmlns="" id="{B3640283-A579-5142-B8E9-FFD92F67F0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1985" y="3860343"/>
              <a:ext cx="300038" cy="80962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>
              <a:extLst>
                <a:ext uri="{FF2B5EF4-FFF2-40B4-BE49-F238E27FC236}">
                  <a16:creationId xmlns:a16="http://schemas.microsoft.com/office/drawing/2014/main" xmlns="" id="{C6AB2353-793A-FD43-B01E-8DB6F3491DFC}"/>
                </a:ext>
              </a:extLst>
            </p:cNvPr>
            <p:cNvCxnSpPr>
              <a:cxnSpLocks/>
            </p:cNvCxnSpPr>
            <p:nvPr/>
          </p:nvCxnSpPr>
          <p:spPr>
            <a:xfrm>
              <a:off x="5093685" y="3841292"/>
              <a:ext cx="304800" cy="109538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xmlns="" id="{3556DB1D-B79C-BB4E-B280-30E1E37AEF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89198" y="4408030"/>
              <a:ext cx="261937" cy="581025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xmlns="" id="{96CA5CBE-255C-FC44-9DDD-4F4397E83D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8423" y="2822118"/>
              <a:ext cx="571500" cy="414337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>
              <a:extLst>
                <a:ext uri="{FF2B5EF4-FFF2-40B4-BE49-F238E27FC236}">
                  <a16:creationId xmlns:a16="http://schemas.microsoft.com/office/drawing/2014/main" xmlns="" id="{E562D303-29A9-AF44-8C98-091B5D9586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8873" y="4365168"/>
              <a:ext cx="238125" cy="547688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xmlns="" id="{B3077F03-50F5-A345-A2DB-0627DE59F9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6261" y="2812593"/>
              <a:ext cx="700087" cy="342900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>
              <a:extLst>
                <a:ext uri="{FF2B5EF4-FFF2-40B4-BE49-F238E27FC236}">
                  <a16:creationId xmlns:a16="http://schemas.microsoft.com/office/drawing/2014/main" xmlns="" id="{4973D878-2C2C-8F4B-94FF-069A71BF7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03313" y="5565318"/>
              <a:ext cx="323848" cy="0"/>
            </a:xfrm>
            <a:prstGeom prst="straightConnector1">
              <a:avLst/>
            </a:prstGeom>
            <a:ln>
              <a:solidFill>
                <a:srgbClr val="00378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4D20CAAC-3DC9-144B-B6BC-4BD970C5EEDD}"/>
                </a:ext>
              </a:extLst>
            </p:cNvPr>
            <p:cNvSpPr txBox="1"/>
            <p:nvPr/>
          </p:nvSpPr>
          <p:spPr>
            <a:xfrm>
              <a:off x="5444986" y="2169673"/>
              <a:ext cx="1253264" cy="636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ru-RU" sz="12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Понимание потребности заказчика</a:t>
              </a:r>
              <a:endParaRPr lang="ru-RU" sz="12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E3DD3AE0-9F80-F14A-81FF-A600DBA435BC}"/>
                </a:ext>
              </a:extLst>
            </p:cNvPr>
            <p:cNvSpPr txBox="1"/>
            <p:nvPr/>
          </p:nvSpPr>
          <p:spPr>
            <a:xfrm>
              <a:off x="7048913" y="3575518"/>
              <a:ext cx="1249933" cy="454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ru-RU" sz="12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Инженерное решение</a:t>
              </a:r>
              <a:endParaRPr lang="ru-RU" sz="12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AD28D19-9B40-4E40-8CB7-B512D70F3AFF}"/>
                </a:ext>
              </a:extLst>
            </p:cNvPr>
            <p:cNvSpPr txBox="1"/>
            <p:nvPr/>
          </p:nvSpPr>
          <p:spPr>
            <a:xfrm>
              <a:off x="6280459" y="5197159"/>
              <a:ext cx="1238974" cy="818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ru-RU" sz="12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Возможность капиталовложений</a:t>
              </a:r>
            </a:p>
            <a:p>
              <a:pPr lvl="0" algn="ctr">
                <a:defRPr/>
              </a:pPr>
              <a:endParaRPr lang="ru-RU" sz="1200" b="1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7C0BB339-01A7-624E-B4C1-F2E78822DE51}"/>
                </a:ext>
              </a:extLst>
            </p:cNvPr>
            <p:cNvSpPr txBox="1"/>
            <p:nvPr/>
          </p:nvSpPr>
          <p:spPr>
            <a:xfrm>
              <a:off x="4550618" y="5190874"/>
              <a:ext cx="1360467" cy="636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ru-RU" sz="12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экономики проекта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9519C2CB-9343-D047-AA77-CF4F344706CC}"/>
                </a:ext>
              </a:extLst>
            </p:cNvPr>
            <p:cNvSpPr txBox="1"/>
            <p:nvPr/>
          </p:nvSpPr>
          <p:spPr>
            <a:xfrm>
              <a:off x="3790313" y="3526704"/>
              <a:ext cx="1323127" cy="454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ru-RU" sz="12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Разъяснительная работа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6A37CAD5-3A9D-C04D-BD15-00961CFE1BF5}"/>
                </a:ext>
              </a:extLst>
            </p:cNvPr>
            <p:cNvSpPr txBox="1"/>
            <p:nvPr/>
          </p:nvSpPr>
          <p:spPr>
            <a:xfrm>
              <a:off x="5398484" y="3924409"/>
              <a:ext cx="1377687" cy="454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ru-RU" sz="12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Осуществление проекта</a:t>
              </a:r>
              <a:endParaRPr lang="ru-RU" sz="1200" b="1" dirty="0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43A748C-4350-DF45-820D-A340F3738BCE}"/>
              </a:ext>
            </a:extLst>
          </p:cNvPr>
          <p:cNvGrpSpPr/>
          <p:nvPr/>
        </p:nvGrpSpPr>
        <p:grpSpPr>
          <a:xfrm>
            <a:off x="2059245" y="1110763"/>
            <a:ext cx="3609620" cy="1575651"/>
            <a:chOff x="7234492" y="1395961"/>
            <a:chExt cx="3609620" cy="1575651"/>
          </a:xfrm>
        </p:grpSpPr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xmlns="" id="{125F1FE7-3BEF-854A-B367-C949C55AE52E}"/>
                </a:ext>
              </a:extLst>
            </p:cNvPr>
            <p:cNvSpPr/>
            <p:nvPr/>
          </p:nvSpPr>
          <p:spPr>
            <a:xfrm>
              <a:off x="7234492" y="1952804"/>
              <a:ext cx="3609619" cy="10188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endPara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8769103C-7394-E646-B1E1-B77EA9C7517F}"/>
                </a:ext>
              </a:extLst>
            </p:cNvPr>
            <p:cNvSpPr/>
            <p:nvPr/>
          </p:nvSpPr>
          <p:spPr>
            <a:xfrm>
              <a:off x="7430420" y="2005735"/>
              <a:ext cx="3217762" cy="8648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r>
                <a:rPr lang="ru-RU" sz="1000" b="1" u="sng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Февраль </a:t>
              </a:r>
              <a:r>
                <a:rPr lang="ru-RU" sz="10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2020г</a:t>
              </a:r>
              <a:r>
                <a:rPr lang="ru-RU" sz="1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состоялся первичный контакт по телефону с сотрудником департамента энергетики завода РСМ. В марте 2020г</a:t>
              </a:r>
              <a:r>
                <a:rPr lang="ru-RU" sz="1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ru-RU" sz="1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посещение завода и обстоятельный разговор о задачах будущей СЭС и наших </a:t>
              </a:r>
              <a:r>
                <a:rPr lang="ru-RU" sz="1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возможностях </a:t>
              </a:r>
              <a:r>
                <a:rPr lang="ru-RU" sz="1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решения этих </a:t>
              </a:r>
              <a:r>
                <a:rPr lang="ru-RU" sz="1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задач.</a:t>
              </a:r>
              <a:endPara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C019353D-4805-1249-9DD5-662D6B816943}"/>
                </a:ext>
              </a:extLst>
            </p:cNvPr>
            <p:cNvSpPr txBox="1"/>
            <p:nvPr/>
          </p:nvSpPr>
          <p:spPr>
            <a:xfrm>
              <a:off x="7814191" y="1395961"/>
              <a:ext cx="3029921" cy="533876"/>
            </a:xfrm>
            <a:prstGeom prst="rect">
              <a:avLst/>
            </a:prstGeom>
            <a:solidFill>
              <a:srgbClr val="0D4594"/>
            </a:solidFill>
          </p:spPr>
          <p:txBody>
            <a:bodyPr wrap="square" rtlCol="0" anchor="ctr">
              <a:noAutofit/>
            </a:bodyPr>
            <a:lstStyle/>
            <a:p>
              <a:r>
                <a:rPr lang="ru-RU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Первичный контакт с заинтересованным лицом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DA481431-355E-F642-9893-8C2D207F1DA8}"/>
                </a:ext>
              </a:extLst>
            </p:cNvPr>
            <p:cNvSpPr txBox="1"/>
            <p:nvPr/>
          </p:nvSpPr>
          <p:spPr>
            <a:xfrm>
              <a:off x="7234493" y="1395961"/>
              <a:ext cx="563600" cy="533876"/>
            </a:xfrm>
            <a:prstGeom prst="rect">
              <a:avLst/>
            </a:prstGeom>
            <a:solidFill>
              <a:srgbClr val="0D4594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41AEBB3E-60CC-A241-A665-5B9959598A63}"/>
              </a:ext>
            </a:extLst>
          </p:cNvPr>
          <p:cNvGrpSpPr/>
          <p:nvPr/>
        </p:nvGrpSpPr>
        <p:grpSpPr>
          <a:xfrm>
            <a:off x="9072238" y="3127130"/>
            <a:ext cx="3929704" cy="1653876"/>
            <a:chOff x="7931076" y="5079012"/>
            <a:chExt cx="3609620" cy="1575651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xmlns="" id="{CF2D3A99-4A4A-FA41-A4E8-2363C2123A6F}"/>
                </a:ext>
              </a:extLst>
            </p:cNvPr>
            <p:cNvSpPr/>
            <p:nvPr/>
          </p:nvSpPr>
          <p:spPr>
            <a:xfrm>
              <a:off x="7931076" y="5635855"/>
              <a:ext cx="3609619" cy="10188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endPara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E87B56DE-8797-744E-8C8D-21E8522B3F28}"/>
                </a:ext>
              </a:extLst>
            </p:cNvPr>
            <p:cNvSpPr/>
            <p:nvPr/>
          </p:nvSpPr>
          <p:spPr>
            <a:xfrm>
              <a:off x="8127004" y="5688786"/>
              <a:ext cx="3217762" cy="8648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r>
                <a:rPr lang="ru-RU" sz="10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ноябре 2020г. </a:t>
              </a:r>
              <a:r>
                <a:rPr lang="ru-RU" sz="1000" b="1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проведен </a:t>
              </a:r>
              <a:r>
                <a:rPr lang="ru-RU" sz="10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тендер на поставку инверторов, крепежной конструкции, коннекторов, кабеля и </a:t>
              </a:r>
              <a:r>
                <a:rPr lang="ru-RU" sz="1000" b="1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монтажных работ. </a:t>
              </a:r>
              <a:r>
                <a:rPr lang="ru-RU" sz="10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Победителем признан интегратор </a:t>
              </a:r>
              <a:r>
                <a:rPr lang="ru-RU" sz="1000" b="1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ФДС Энергон.</a:t>
              </a:r>
              <a:endParaRPr lang="ru-RU" sz="1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FE225A7C-BD9D-F940-A3E3-D9BAA65E25C5}"/>
                </a:ext>
              </a:extLst>
            </p:cNvPr>
            <p:cNvSpPr txBox="1"/>
            <p:nvPr/>
          </p:nvSpPr>
          <p:spPr>
            <a:xfrm>
              <a:off x="8510775" y="5079012"/>
              <a:ext cx="3029921" cy="533876"/>
            </a:xfrm>
            <a:prstGeom prst="rect">
              <a:avLst/>
            </a:prstGeom>
            <a:solidFill>
              <a:srgbClr val="0D4594"/>
            </a:solidFill>
          </p:spPr>
          <p:txBody>
            <a:bodyPr wrap="square" rtlCol="0" anchor="ctr">
              <a:noAutofit/>
            </a:bodyPr>
            <a:lstStyle/>
            <a:p>
              <a:r>
                <a:rPr lang="ru-RU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Проведение тендера на инверторы и монтаж СЭС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19B851-2B0F-8140-B719-6735E3B3B2D3}"/>
                </a:ext>
              </a:extLst>
            </p:cNvPr>
            <p:cNvSpPr txBox="1"/>
            <p:nvPr/>
          </p:nvSpPr>
          <p:spPr>
            <a:xfrm>
              <a:off x="7931077" y="5079012"/>
              <a:ext cx="563600" cy="533876"/>
            </a:xfrm>
            <a:prstGeom prst="rect">
              <a:avLst/>
            </a:prstGeom>
            <a:solidFill>
              <a:srgbClr val="0D4594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C67232A-3016-B642-B12A-FAB32CDAE91B}"/>
              </a:ext>
            </a:extLst>
          </p:cNvPr>
          <p:cNvGrpSpPr/>
          <p:nvPr/>
        </p:nvGrpSpPr>
        <p:grpSpPr>
          <a:xfrm>
            <a:off x="274320" y="3136201"/>
            <a:ext cx="3691235" cy="1644806"/>
            <a:chOff x="1238102" y="1514331"/>
            <a:chExt cx="3609620" cy="1575651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xmlns="" id="{46E40027-CE84-8849-B63F-8D3DE93A3D49}"/>
                </a:ext>
              </a:extLst>
            </p:cNvPr>
            <p:cNvSpPr/>
            <p:nvPr/>
          </p:nvSpPr>
          <p:spPr>
            <a:xfrm>
              <a:off x="1238102" y="2071174"/>
              <a:ext cx="3609619" cy="10188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endPara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xmlns="" id="{A8853160-5A89-2443-AC82-BD818CD8D64F}"/>
                </a:ext>
              </a:extLst>
            </p:cNvPr>
            <p:cNvSpPr/>
            <p:nvPr/>
          </p:nvSpPr>
          <p:spPr>
            <a:xfrm>
              <a:off x="1434030" y="2124105"/>
              <a:ext cx="3217762" cy="8648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r>
                <a:rPr lang="ru-RU" sz="1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марта по август было создано </a:t>
              </a:r>
              <a:r>
                <a:rPr lang="ru-RU" sz="1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</a:t>
              </a:r>
              <a:r>
                <a:rPr lang="ru-RU" sz="1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расчетов СЭС мощностью от 15кВт до 600кВт, под разные объекты на </a:t>
              </a:r>
              <a:r>
                <a:rPr lang="ru-RU" sz="1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заводе </a:t>
              </a:r>
              <a:r>
                <a:rPr lang="ru-RU" sz="1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разными задачами.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ED22AEC5-12A6-7E47-8AFA-F6698BB0C174}"/>
                </a:ext>
              </a:extLst>
            </p:cNvPr>
            <p:cNvSpPr txBox="1"/>
            <p:nvPr/>
          </p:nvSpPr>
          <p:spPr>
            <a:xfrm>
              <a:off x="1817801" y="1514331"/>
              <a:ext cx="3029921" cy="533876"/>
            </a:xfrm>
            <a:prstGeom prst="rect">
              <a:avLst/>
            </a:prstGeom>
            <a:solidFill>
              <a:srgbClr val="0D4594"/>
            </a:solidFill>
          </p:spPr>
          <p:txBody>
            <a:bodyPr wrap="square" rtlCol="0" anchor="ctr">
              <a:noAutofit/>
            </a:bodyPr>
            <a:lstStyle/>
            <a:p>
              <a:r>
                <a:rPr lang="ru-RU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Предоставление расчетов по предварительным ТЗ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50F87F41-18B4-A44F-8746-811FBF2515FE}"/>
                </a:ext>
              </a:extLst>
            </p:cNvPr>
            <p:cNvSpPr txBox="1"/>
            <p:nvPr/>
          </p:nvSpPr>
          <p:spPr>
            <a:xfrm>
              <a:off x="1238103" y="1514331"/>
              <a:ext cx="563600" cy="533876"/>
            </a:xfrm>
            <a:prstGeom prst="rect">
              <a:avLst/>
            </a:prstGeom>
            <a:solidFill>
              <a:srgbClr val="0D4594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5FF691D-510F-43A8-B5F5-EB655416B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AC96706-ECD0-47E5-A91D-E8738967F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861" y="1110763"/>
            <a:ext cx="3711593" cy="16175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C2EE4AB-8529-4B54-A95C-5EBDC76E7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7" y="5097495"/>
            <a:ext cx="3883489" cy="15790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2CC9AD3-06D6-41CE-B2F1-9042E2B7481C}"/>
              </a:ext>
            </a:extLst>
          </p:cNvPr>
          <p:cNvSpPr txBox="1"/>
          <p:nvPr/>
        </p:nvSpPr>
        <p:spPr>
          <a:xfrm>
            <a:off x="8750814" y="5126971"/>
            <a:ext cx="3739889" cy="60016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1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 2021г,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Завершение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монтажа и пусконаладочных работ, подписание Акта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риема-передачи,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сдача СЭС 50кВт заказчику.</a:t>
            </a:r>
          </a:p>
        </p:txBody>
      </p:sp>
    </p:spTree>
    <p:extLst>
      <p:ext uri="{BB962C8B-B14F-4D97-AF65-F5344CB8AC3E}">
        <p14:creationId xmlns:p14="http://schemas.microsoft.com/office/powerpoint/2010/main" val="416391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1858" y="359947"/>
            <a:ext cx="9429609" cy="739280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Принципы работы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BF8540FF-CD90-764D-AB61-9E7380A9CFF1}"/>
              </a:ext>
            </a:extLst>
          </p:cNvPr>
          <p:cNvSpPr txBox="1">
            <a:spLocks/>
          </p:cNvSpPr>
          <p:nvPr/>
        </p:nvSpPr>
        <p:spPr>
          <a:xfrm>
            <a:off x="952274" y="1902441"/>
            <a:ext cx="5183756" cy="13731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Сетевая электростанция может функционировать исключительно при наличии сетевого подключения. Сеть необходима для создания опорного напряжения, питания нагрузки в случае недостатка солнечной энергии и импорта выработанной электроэнергии при ее избытке.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7B909718-F461-8F41-B657-4946A531F236}"/>
              </a:ext>
            </a:extLst>
          </p:cNvPr>
          <p:cNvSpPr/>
          <p:nvPr/>
        </p:nvSpPr>
        <p:spPr>
          <a:xfrm>
            <a:off x="871859" y="2001116"/>
            <a:ext cx="72000" cy="72000"/>
          </a:xfrm>
          <a:prstGeom prst="ellipse">
            <a:avLst/>
          </a:prstGeom>
          <a:solidFill>
            <a:srgbClr val="E64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CCDD9A7E-3E42-9A49-B10B-1C0A63848AB6}"/>
              </a:ext>
            </a:extLst>
          </p:cNvPr>
          <p:cNvSpPr txBox="1">
            <a:spLocks/>
          </p:cNvSpPr>
          <p:nvPr/>
        </p:nvSpPr>
        <p:spPr>
          <a:xfrm>
            <a:off x="952274" y="3473662"/>
            <a:ext cx="5183756" cy="13731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В случае аварии в сети, сетевой инвертор также перестает генерировать электроэнергию. </a:t>
            </a:r>
            <a:br>
              <a:rPr lang="ru-RU" sz="1600" dirty="0"/>
            </a:br>
            <a:r>
              <a:rPr lang="ru-RU" sz="1600" dirty="0"/>
              <a:t>Это связано с обеспечением безопасности </a:t>
            </a:r>
            <a:br>
              <a:rPr lang="ru-RU" sz="1600" dirty="0"/>
            </a:br>
            <a:r>
              <a:rPr lang="ru-RU" sz="1600" dirty="0"/>
              <a:t>при проведении ремонтных работ на линии.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9CCCE345-EA5D-254D-B833-9221CA258D07}"/>
              </a:ext>
            </a:extLst>
          </p:cNvPr>
          <p:cNvSpPr/>
          <p:nvPr/>
        </p:nvSpPr>
        <p:spPr>
          <a:xfrm>
            <a:off x="871859" y="3572337"/>
            <a:ext cx="72000" cy="72000"/>
          </a:xfrm>
          <a:prstGeom prst="ellipse">
            <a:avLst/>
          </a:prstGeom>
          <a:solidFill>
            <a:srgbClr val="E64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9F2F6E0-DD5A-B84E-AB4A-D00F89830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3366" y="1833917"/>
            <a:ext cx="4876562" cy="40384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214D92D-CBB1-40ED-93F8-BCBC3F4365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8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0294" y="359947"/>
            <a:ext cx="9395110" cy="544726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Сценарии работы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xmlns="" id="{0AB55D5C-8122-C341-BBBA-87494BC895A3}"/>
              </a:ext>
            </a:extLst>
          </p:cNvPr>
          <p:cNvSpPr txBox="1">
            <a:spLocks/>
          </p:cNvSpPr>
          <p:nvPr/>
        </p:nvSpPr>
        <p:spPr>
          <a:xfrm>
            <a:off x="770294" y="1695614"/>
            <a:ext cx="5183756" cy="11054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E64011"/>
                </a:solidFill>
              </a:rPr>
              <a:t>Первый сценарий работы: экспорт есть, генерация превышает потребление ЭЭ потребителя.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1207160" y="3100044"/>
            <a:ext cx="4626482" cy="11054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dirty="0"/>
              <a:t>Экспорт избытка электроэнергии. Энергия </a:t>
            </a:r>
            <a:br>
              <a:rPr lang="ru-RU" sz="1600" dirty="0"/>
            </a:br>
            <a:r>
              <a:rPr lang="ru-RU" sz="1600" dirty="0"/>
              <a:t>от солнечных модулей (1) через инвертор (2) обеспечивает работу нагрузки (3), излишки экспортируются в сеть (4).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47B35A5A-3476-4D44-87CC-A705EA04295F}"/>
              </a:ext>
            </a:extLst>
          </p:cNvPr>
          <p:cNvGrpSpPr/>
          <p:nvPr/>
        </p:nvGrpSpPr>
        <p:grpSpPr>
          <a:xfrm>
            <a:off x="860368" y="3189338"/>
            <a:ext cx="276412" cy="289389"/>
            <a:chOff x="853476" y="4172898"/>
            <a:chExt cx="276412" cy="289389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CD06BF02-D8FB-4240-8CBA-A2616A0CB9F3}"/>
                </a:ext>
              </a:extLst>
            </p:cNvPr>
            <p:cNvSpPr/>
            <p:nvPr/>
          </p:nvSpPr>
          <p:spPr>
            <a:xfrm>
              <a:off x="855993" y="4172898"/>
              <a:ext cx="273895" cy="273895"/>
            </a:xfrm>
            <a:prstGeom prst="ellipse">
              <a:avLst/>
            </a:prstGeom>
            <a:solidFill>
              <a:srgbClr val="E64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xmlns="" id="{6FB78971-7A87-4042-95A2-00AA2E686914}"/>
                </a:ext>
              </a:extLst>
            </p:cNvPr>
            <p:cNvSpPr txBox="1">
              <a:spLocks/>
            </p:cNvSpPr>
            <p:nvPr/>
          </p:nvSpPr>
          <p:spPr>
            <a:xfrm>
              <a:off x="853476" y="4188392"/>
              <a:ext cx="273895" cy="273895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0" indent="0" algn="l" defTabSz="995690" rtl="0" eaLnBrk="1" latinLnBrk="0" hangingPunct="1">
                <a:lnSpc>
                  <a:spcPct val="90000"/>
                </a:lnSpc>
                <a:spcBef>
                  <a:spcPts val="1089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9784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2178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9569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96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49353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9138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48922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8707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84916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982761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E57284E-35C3-DC4F-8108-A84809848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1280" y="1802129"/>
            <a:ext cx="6223518" cy="27815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99F5334-F864-49F8-BC08-C9BE08576E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57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895" y="359946"/>
            <a:ext cx="9390058" cy="567821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Сценарии работы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1218735" y="3040620"/>
            <a:ext cx="4626482" cy="251522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dirty="0"/>
              <a:t>Запрет на экспорт электроэнергии.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В случае, когда выработка превышает потребление – инвертор уменьшает выработку путем смещения рабочей точки ВАХ. В сеть энергия не поступает. Из сети энергия не потребляется. 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Для контроля запрета экспорта энергии применяется дополнительное устройство  диспетчера экспорта энергии (ЕРМ).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47B35A5A-3476-4D44-87CC-A705EA04295F}"/>
              </a:ext>
            </a:extLst>
          </p:cNvPr>
          <p:cNvGrpSpPr/>
          <p:nvPr/>
        </p:nvGrpSpPr>
        <p:grpSpPr>
          <a:xfrm>
            <a:off x="871943" y="3040611"/>
            <a:ext cx="346792" cy="330157"/>
            <a:chOff x="853476" y="4172898"/>
            <a:chExt cx="276412" cy="273898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CD06BF02-D8FB-4240-8CBA-A2616A0CB9F3}"/>
                </a:ext>
              </a:extLst>
            </p:cNvPr>
            <p:cNvSpPr/>
            <p:nvPr/>
          </p:nvSpPr>
          <p:spPr>
            <a:xfrm>
              <a:off x="855993" y="4172898"/>
              <a:ext cx="273895" cy="273895"/>
            </a:xfrm>
            <a:prstGeom prst="ellipse">
              <a:avLst/>
            </a:prstGeom>
            <a:solidFill>
              <a:srgbClr val="E64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xmlns="" id="{6FB78971-7A87-4042-95A2-00AA2E686914}"/>
                </a:ext>
              </a:extLst>
            </p:cNvPr>
            <p:cNvSpPr txBox="1">
              <a:spLocks/>
            </p:cNvSpPr>
            <p:nvPr/>
          </p:nvSpPr>
          <p:spPr>
            <a:xfrm>
              <a:off x="853476" y="4232825"/>
              <a:ext cx="273895" cy="213971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0" indent="0" algn="l" defTabSz="995690" rtl="0" eaLnBrk="1" latinLnBrk="0" hangingPunct="1">
                <a:lnSpc>
                  <a:spcPct val="90000"/>
                </a:lnSpc>
                <a:spcBef>
                  <a:spcPts val="1089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9784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2178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9569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96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49353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9138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48922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8707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84916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982761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E01F6B2F-0A11-FF4A-958E-F561EF225E6C}"/>
              </a:ext>
            </a:extLst>
          </p:cNvPr>
          <p:cNvSpPr txBox="1">
            <a:spLocks/>
          </p:cNvSpPr>
          <p:nvPr/>
        </p:nvSpPr>
        <p:spPr>
          <a:xfrm>
            <a:off x="1218735" y="2530046"/>
            <a:ext cx="4212766" cy="218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3E86996-D9FB-A047-8D5E-A514CD726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342" y="1802129"/>
            <a:ext cx="6573540" cy="251522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CCF057A-362D-4083-BB77-2603795FAA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EE86B49-7FA8-441A-A2BC-394103BCBEAD}"/>
              </a:ext>
            </a:extLst>
          </p:cNvPr>
          <p:cNvSpPr txBox="1"/>
          <p:nvPr/>
        </p:nvSpPr>
        <p:spPr>
          <a:xfrm>
            <a:off x="862895" y="1680975"/>
            <a:ext cx="3923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сценарий: экспорта нет, генерация выше потребления.</a:t>
            </a:r>
          </a:p>
        </p:txBody>
      </p:sp>
    </p:spTree>
    <p:extLst>
      <p:ext uri="{BB962C8B-B14F-4D97-AF65-F5344CB8AC3E}">
        <p14:creationId xmlns:p14="http://schemas.microsoft.com/office/powerpoint/2010/main" val="641777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7940" y="359946"/>
            <a:ext cx="9299643" cy="605413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Сценарии работы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1218735" y="3190672"/>
            <a:ext cx="4626482" cy="23651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dirty="0"/>
              <a:t>Подкачка электроэнергии из сети. 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При недостатке (или отсутствии) энергии </a:t>
            </a:r>
            <a:br>
              <a:rPr lang="ru-RU" sz="1600" dirty="0"/>
            </a:br>
            <a:r>
              <a:rPr lang="ru-RU" sz="1600" dirty="0"/>
              <a:t>от солнечных модулей (1), нагрузка (3) получает недостающую энергию из сети (2).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47B35A5A-3476-4D44-87CC-A705EA04295F}"/>
              </a:ext>
            </a:extLst>
          </p:cNvPr>
          <p:cNvGrpSpPr/>
          <p:nvPr/>
        </p:nvGrpSpPr>
        <p:grpSpPr>
          <a:xfrm>
            <a:off x="942323" y="3197851"/>
            <a:ext cx="276412" cy="277814"/>
            <a:chOff x="853476" y="4172898"/>
            <a:chExt cx="276412" cy="277814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CD06BF02-D8FB-4240-8CBA-A2616A0CB9F3}"/>
                </a:ext>
              </a:extLst>
            </p:cNvPr>
            <p:cNvSpPr/>
            <p:nvPr/>
          </p:nvSpPr>
          <p:spPr>
            <a:xfrm>
              <a:off x="855993" y="4172898"/>
              <a:ext cx="273895" cy="273895"/>
            </a:xfrm>
            <a:prstGeom prst="ellipse">
              <a:avLst/>
            </a:prstGeom>
            <a:solidFill>
              <a:srgbClr val="E64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xmlns="" id="{6FB78971-7A87-4042-95A2-00AA2E686914}"/>
                </a:ext>
              </a:extLst>
            </p:cNvPr>
            <p:cNvSpPr txBox="1">
              <a:spLocks/>
            </p:cNvSpPr>
            <p:nvPr/>
          </p:nvSpPr>
          <p:spPr>
            <a:xfrm>
              <a:off x="853476" y="4176817"/>
              <a:ext cx="273895" cy="273895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0" indent="0" algn="l" defTabSz="995690" rtl="0" eaLnBrk="1" latinLnBrk="0" hangingPunct="1">
                <a:lnSpc>
                  <a:spcPct val="90000"/>
                </a:lnSpc>
                <a:spcBef>
                  <a:spcPts val="1089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9784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2178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9569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96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49353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9138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489225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87070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84916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982761" indent="0" algn="l" defTabSz="995690" rtl="0" eaLnBrk="1" latinLnBrk="0" hangingPunct="1">
                <a:lnSpc>
                  <a:spcPct val="90000"/>
                </a:lnSpc>
                <a:spcBef>
                  <a:spcPts val="544"/>
                </a:spcBef>
                <a:buFont typeface="Arial" panose="020B0604020202020204" pitchFamily="34" charset="0"/>
                <a:buNone/>
                <a:defRPr sz="1742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E01F6B2F-0A11-FF4A-958E-F561EF225E6C}"/>
              </a:ext>
            </a:extLst>
          </p:cNvPr>
          <p:cNvSpPr txBox="1">
            <a:spLocks/>
          </p:cNvSpPr>
          <p:nvPr/>
        </p:nvSpPr>
        <p:spPr>
          <a:xfrm>
            <a:off x="1160860" y="2530046"/>
            <a:ext cx="4212766" cy="218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DD10248-457F-DF46-AB80-557727D83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342" y="1802129"/>
            <a:ext cx="6572554" cy="30692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65EFF88-18BA-4712-AA4A-65C80B3A3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BE68E31-CA0E-49D5-9DB8-860E73A3E869}"/>
              </a:ext>
            </a:extLst>
          </p:cNvPr>
          <p:cNvSpPr txBox="1"/>
          <p:nvPr/>
        </p:nvSpPr>
        <p:spPr>
          <a:xfrm>
            <a:off x="942324" y="1693277"/>
            <a:ext cx="38825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Третий сценарий: экспорт не критичен, генерация меньше потребления.</a:t>
            </a:r>
          </a:p>
        </p:txBody>
      </p:sp>
    </p:spTree>
    <p:extLst>
      <p:ext uri="{BB962C8B-B14F-4D97-AF65-F5344CB8AC3E}">
        <p14:creationId xmlns:p14="http://schemas.microsoft.com/office/powerpoint/2010/main" val="521089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3855" y="359946"/>
            <a:ext cx="9714853" cy="755493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История вариантов расчетов </a:t>
            </a:r>
            <a:r>
              <a:rPr lang="ru-RU" sz="3200" dirty="0" smtClean="0">
                <a:solidFill>
                  <a:srgbClr val="E64011"/>
                </a:solidFill>
              </a:rPr>
              <a:t>сетевой </a:t>
            </a:r>
            <a:r>
              <a:rPr lang="ru-RU" sz="3200" dirty="0">
                <a:solidFill>
                  <a:srgbClr val="E64011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775503" y="2046751"/>
            <a:ext cx="4745620" cy="35090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E01F6B2F-0A11-FF4A-958E-F561EF225E6C}"/>
              </a:ext>
            </a:extLst>
          </p:cNvPr>
          <p:cNvSpPr txBox="1">
            <a:spLocks/>
          </p:cNvSpPr>
          <p:nvPr/>
        </p:nvSpPr>
        <p:spPr>
          <a:xfrm>
            <a:off x="1160860" y="2530046"/>
            <a:ext cx="4212766" cy="218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xmlns="" id="{56C2A3D5-EF6C-FF4E-B541-DCAF84D984D4}"/>
              </a:ext>
            </a:extLst>
          </p:cNvPr>
          <p:cNvSpPr txBox="1">
            <a:spLocks/>
          </p:cNvSpPr>
          <p:nvPr/>
        </p:nvSpPr>
        <p:spPr>
          <a:xfrm>
            <a:off x="6725050" y="5323371"/>
            <a:ext cx="4745620" cy="3754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12C9FA-8049-4595-BE44-008FE7285C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99C4CAB-4337-4A51-9A89-D430B490D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58" y="1235413"/>
            <a:ext cx="10417131" cy="53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0786" y="359946"/>
            <a:ext cx="9125435" cy="559876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История вариантов расчетов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770293" y="1684018"/>
            <a:ext cx="4745620" cy="6220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E01F6B2F-0A11-FF4A-958E-F561EF225E6C}"/>
              </a:ext>
            </a:extLst>
          </p:cNvPr>
          <p:cNvSpPr txBox="1">
            <a:spLocks/>
          </p:cNvSpPr>
          <p:nvPr/>
        </p:nvSpPr>
        <p:spPr>
          <a:xfrm>
            <a:off x="1160860" y="2472171"/>
            <a:ext cx="4212766" cy="218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09C116A1-90C3-9942-A799-B8691090DA43}"/>
              </a:ext>
            </a:extLst>
          </p:cNvPr>
          <p:cNvSpPr txBox="1">
            <a:spLocks/>
          </p:cNvSpPr>
          <p:nvPr/>
        </p:nvSpPr>
        <p:spPr>
          <a:xfrm>
            <a:off x="1218735" y="2976137"/>
            <a:ext cx="5031596" cy="3631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C2199037-E994-CB4E-8241-8EE3270B316F}"/>
              </a:ext>
            </a:extLst>
          </p:cNvPr>
          <p:cNvSpPr txBox="1">
            <a:spLocks/>
          </p:cNvSpPr>
          <p:nvPr/>
        </p:nvSpPr>
        <p:spPr>
          <a:xfrm>
            <a:off x="1218735" y="3417910"/>
            <a:ext cx="5031596" cy="3631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20" name="Текст 6">
            <a:extLst>
              <a:ext uri="{FF2B5EF4-FFF2-40B4-BE49-F238E27FC236}">
                <a16:creationId xmlns:a16="http://schemas.microsoft.com/office/drawing/2014/main" xmlns="" id="{B5C781D5-64AD-F340-A9DE-43481F3B01EB}"/>
              </a:ext>
            </a:extLst>
          </p:cNvPr>
          <p:cNvSpPr txBox="1">
            <a:spLocks/>
          </p:cNvSpPr>
          <p:nvPr/>
        </p:nvSpPr>
        <p:spPr>
          <a:xfrm>
            <a:off x="1218735" y="3865373"/>
            <a:ext cx="5031596" cy="3631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xmlns="" id="{54A57809-E051-0746-8447-8804CFDF7305}"/>
              </a:ext>
            </a:extLst>
          </p:cNvPr>
          <p:cNvSpPr txBox="1">
            <a:spLocks/>
          </p:cNvSpPr>
          <p:nvPr/>
        </p:nvSpPr>
        <p:spPr>
          <a:xfrm>
            <a:off x="781868" y="4402130"/>
            <a:ext cx="4745620" cy="2145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/>
          </a:p>
        </p:txBody>
      </p:sp>
      <p:sp>
        <p:nvSpPr>
          <p:cNvPr id="25" name="Текст 6">
            <a:extLst>
              <a:ext uri="{FF2B5EF4-FFF2-40B4-BE49-F238E27FC236}">
                <a16:creationId xmlns:a16="http://schemas.microsoft.com/office/drawing/2014/main" xmlns="" id="{4E176634-F727-9D45-B43D-C57D68D57201}"/>
              </a:ext>
            </a:extLst>
          </p:cNvPr>
          <p:cNvSpPr txBox="1">
            <a:spLocks/>
          </p:cNvSpPr>
          <p:nvPr/>
        </p:nvSpPr>
        <p:spPr>
          <a:xfrm>
            <a:off x="770293" y="2469985"/>
            <a:ext cx="4745620" cy="3631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C60B584-4F41-4EA7-AF5A-B3F30F74A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C9426B5-CD74-469F-8753-7176ACF81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787" y="979268"/>
            <a:ext cx="5447491" cy="324929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3C8A812C-ED2B-4901-A5A1-6E468429F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70" y="979269"/>
            <a:ext cx="5893504" cy="324929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1F7F44DF-4350-4AB9-8B4D-8FBB5467F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617" y="4312836"/>
            <a:ext cx="5057152" cy="26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1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6306" y="359946"/>
            <a:ext cx="9649839" cy="416641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История вариантов расчетов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770292" y="1684018"/>
            <a:ext cx="5031595" cy="6220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E01F6B2F-0A11-FF4A-958E-F561EF225E6C}"/>
              </a:ext>
            </a:extLst>
          </p:cNvPr>
          <p:cNvSpPr txBox="1">
            <a:spLocks/>
          </p:cNvSpPr>
          <p:nvPr/>
        </p:nvSpPr>
        <p:spPr>
          <a:xfrm>
            <a:off x="1184010" y="2472171"/>
            <a:ext cx="4212766" cy="218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09C116A1-90C3-9942-A799-B8691090DA43}"/>
              </a:ext>
            </a:extLst>
          </p:cNvPr>
          <p:cNvSpPr txBox="1">
            <a:spLocks/>
          </p:cNvSpPr>
          <p:nvPr/>
        </p:nvSpPr>
        <p:spPr>
          <a:xfrm>
            <a:off x="1218735" y="2472171"/>
            <a:ext cx="5031596" cy="3631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C2199037-E994-CB4E-8241-8EE3270B316F}"/>
              </a:ext>
            </a:extLst>
          </p:cNvPr>
          <p:cNvSpPr txBox="1">
            <a:spLocks/>
          </p:cNvSpPr>
          <p:nvPr/>
        </p:nvSpPr>
        <p:spPr>
          <a:xfrm>
            <a:off x="1218735" y="2913944"/>
            <a:ext cx="5031596" cy="3631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xmlns="" id="{49EB184E-A24D-FD46-B9A6-A514DDF80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943387"/>
              </p:ext>
            </p:extLst>
          </p:nvPr>
        </p:nvGraphicFramePr>
        <p:xfrm>
          <a:off x="5385328" y="3706739"/>
          <a:ext cx="41656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545619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290564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0" hangingPunct="1"/>
                      <a:endParaRPr lang="ru-RU" sz="1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2765551"/>
                  </a:ext>
                </a:extLst>
              </a:tr>
            </a:tbl>
          </a:graphicData>
        </a:graphic>
      </p:graphicFrame>
      <p:sp>
        <p:nvSpPr>
          <p:cNvPr id="27" name="Текст 6">
            <a:extLst>
              <a:ext uri="{FF2B5EF4-FFF2-40B4-BE49-F238E27FC236}">
                <a16:creationId xmlns:a16="http://schemas.microsoft.com/office/drawing/2014/main" xmlns="" id="{DA6AE164-82C6-CE40-A495-6C6A576E4352}"/>
              </a:ext>
            </a:extLst>
          </p:cNvPr>
          <p:cNvSpPr txBox="1">
            <a:spLocks/>
          </p:cNvSpPr>
          <p:nvPr/>
        </p:nvSpPr>
        <p:spPr>
          <a:xfrm>
            <a:off x="6638131" y="1683146"/>
            <a:ext cx="5031595" cy="6220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CFC66AE-08BE-4F24-A378-7F5B66A2F3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6067A2A-9860-496F-BC82-E897E38551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0" t="3774" b="-2472"/>
          <a:stretch/>
        </p:blipFill>
        <p:spPr>
          <a:xfrm>
            <a:off x="1024398" y="1456731"/>
            <a:ext cx="11334719" cy="504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6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4127" y="359946"/>
            <a:ext cx="9221821" cy="531237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История вариантов расчетов </a:t>
            </a:r>
            <a:r>
              <a:rPr lang="ru-RU" sz="3200" dirty="0" smtClean="0">
                <a:solidFill>
                  <a:srgbClr val="FF0000"/>
                </a:solidFill>
              </a:rPr>
              <a:t>сетевой </a:t>
            </a:r>
            <a:r>
              <a:rPr lang="ru-RU" sz="3200" dirty="0">
                <a:solidFill>
                  <a:srgbClr val="FF0000"/>
                </a:solidFill>
              </a:rPr>
              <a:t>СЭС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C65AC39A-F587-924D-AA90-E538A21509D8}"/>
              </a:ext>
            </a:extLst>
          </p:cNvPr>
          <p:cNvSpPr txBox="1">
            <a:spLocks/>
          </p:cNvSpPr>
          <p:nvPr/>
        </p:nvSpPr>
        <p:spPr>
          <a:xfrm>
            <a:off x="781867" y="1890688"/>
            <a:ext cx="5031595" cy="11835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xmlns="" id="{012A604F-187C-9140-A73F-428879E64F82}"/>
              </a:ext>
            </a:extLst>
          </p:cNvPr>
          <p:cNvSpPr txBox="1">
            <a:spLocks/>
          </p:cNvSpPr>
          <p:nvPr/>
        </p:nvSpPr>
        <p:spPr>
          <a:xfrm>
            <a:off x="781867" y="3348714"/>
            <a:ext cx="5031595" cy="1858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794493-0D9D-4B99-80B6-4BCB3B6CC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996BF47-8753-4245-A864-C25B5C754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62" y="1070044"/>
            <a:ext cx="5688844" cy="31420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4B6227E-6A17-488A-B620-9E35836DF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131" y="1215960"/>
            <a:ext cx="5570082" cy="29961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4AF5CB6-773D-4A65-A067-C06D09997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761" y="4212077"/>
            <a:ext cx="5031595" cy="27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74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3115" y="214009"/>
            <a:ext cx="9182911" cy="1391055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Варианты </a:t>
            </a:r>
            <a:r>
              <a:rPr lang="ru-RU" sz="3200" dirty="0" smtClean="0">
                <a:solidFill>
                  <a:srgbClr val="FF0000"/>
                </a:solidFill>
              </a:rPr>
              <a:t>расположения </a:t>
            </a:r>
            <a:r>
              <a:rPr lang="ru-RU" sz="3200" dirty="0">
                <a:solidFill>
                  <a:srgbClr val="FF0000"/>
                </a:solidFill>
              </a:rPr>
              <a:t>фотоэлектрической системы на кровле </a:t>
            </a:r>
            <a:r>
              <a:rPr lang="ru-RU" sz="3200" dirty="0" smtClean="0">
                <a:solidFill>
                  <a:srgbClr val="FF0000"/>
                </a:solidFill>
              </a:rPr>
              <a:t>здания.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7A66428D-0643-9F43-802F-8B93FAFDAFE0}"/>
              </a:ext>
            </a:extLst>
          </p:cNvPr>
          <p:cNvSpPr txBox="1">
            <a:spLocks/>
          </p:cNvSpPr>
          <p:nvPr/>
        </p:nvSpPr>
        <p:spPr>
          <a:xfrm>
            <a:off x="770294" y="2054794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8DC26E7B-CB00-5F45-A63C-03F924C23C4D}"/>
              </a:ext>
            </a:extLst>
          </p:cNvPr>
          <p:cNvSpPr txBox="1">
            <a:spLocks/>
          </p:cNvSpPr>
          <p:nvPr/>
        </p:nvSpPr>
        <p:spPr>
          <a:xfrm>
            <a:off x="770293" y="2508742"/>
            <a:ext cx="4368867" cy="15771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8A8D717-D0D1-4641-A422-76C74393DD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BD92FD-B32F-4FE3-BD26-F7CB2227A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15" y="1856362"/>
            <a:ext cx="3280018" cy="46017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FD37B6E-4D40-4C5B-9053-D365B7256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2923" y="1856361"/>
            <a:ext cx="4204498" cy="46017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B1E8968-87E3-45A3-84F0-790E2DFFA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242" y="1856360"/>
            <a:ext cx="3909262" cy="45766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8B2E3FC-9114-4456-B170-B66916AFF3E8}"/>
              </a:ext>
            </a:extLst>
          </p:cNvPr>
          <p:cNvSpPr txBox="1"/>
          <p:nvPr/>
        </p:nvSpPr>
        <p:spPr>
          <a:xfrm>
            <a:off x="8527211" y="1371600"/>
            <a:ext cx="4145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 потерь при затемнении</a:t>
            </a:r>
          </a:p>
        </p:txBody>
      </p:sp>
    </p:spTree>
    <p:extLst>
      <p:ext uri="{BB962C8B-B14F-4D97-AF65-F5344CB8AC3E}">
        <p14:creationId xmlns:p14="http://schemas.microsoft.com/office/powerpoint/2010/main" val="921643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26B0861-87A0-3644-953D-C65B0945AB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0294" y="359947"/>
            <a:ext cx="11588822" cy="593820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Линейная схема подключения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BF8540FF-CD90-764D-AB61-9E7380A9CFF1}"/>
              </a:ext>
            </a:extLst>
          </p:cNvPr>
          <p:cNvSpPr txBox="1">
            <a:spLocks/>
          </p:cNvSpPr>
          <p:nvPr/>
        </p:nvSpPr>
        <p:spPr>
          <a:xfrm>
            <a:off x="952274" y="3260097"/>
            <a:ext cx="5183756" cy="17841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A19F2013-563D-934F-95F6-DBDA3D45DC7B}"/>
              </a:ext>
            </a:extLst>
          </p:cNvPr>
          <p:cNvSpPr txBox="1">
            <a:spLocks/>
          </p:cNvSpPr>
          <p:nvPr/>
        </p:nvSpPr>
        <p:spPr>
          <a:xfrm>
            <a:off x="770294" y="2348846"/>
            <a:ext cx="5183756" cy="7172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xmlns="" id="{4F9626E4-163D-CC49-99F3-9F8CA4A1D24D}"/>
              </a:ext>
            </a:extLst>
          </p:cNvPr>
          <p:cNvSpPr txBox="1">
            <a:spLocks/>
          </p:cNvSpPr>
          <p:nvPr/>
        </p:nvSpPr>
        <p:spPr>
          <a:xfrm>
            <a:off x="1441502" y="5919869"/>
            <a:ext cx="4876563" cy="9379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F22799D-1814-4239-A9D7-BA140DBEE8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D9EE93F-A0BE-4775-A3AB-F69B3684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786899" y="-2127521"/>
            <a:ext cx="5875506" cy="118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7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Текст 1">
            <a:extLst>
              <a:ext uri="{FF2B5EF4-FFF2-40B4-BE49-F238E27FC236}">
                <a16:creationId xmlns:a16="http://schemas.microsoft.com/office/drawing/2014/main" xmlns="" id="{FC3E91C4-7F7D-455D-940E-FE9201E72A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1868" y="368393"/>
            <a:ext cx="9866840" cy="1003208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Схема подключения инверторов к сети заказчика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xmlns="" id="{4801F39F-F410-5C4F-97DB-E1ED63EC5329}"/>
              </a:ext>
            </a:extLst>
          </p:cNvPr>
          <p:cNvSpPr/>
          <p:nvPr/>
        </p:nvSpPr>
        <p:spPr>
          <a:xfrm>
            <a:off x="10469521" y="4782582"/>
            <a:ext cx="936625" cy="909319"/>
          </a:xfrm>
          <a:custGeom>
            <a:avLst/>
            <a:gdLst/>
            <a:ahLst/>
            <a:cxnLst/>
            <a:rect l="l" t="t" r="r" b="b"/>
            <a:pathLst>
              <a:path w="936625" h="909320">
                <a:moveTo>
                  <a:pt x="0" y="908723"/>
                </a:moveTo>
                <a:lnTo>
                  <a:pt x="936104" y="908723"/>
                </a:lnTo>
                <a:lnTo>
                  <a:pt x="936104" y="0"/>
                </a:lnTo>
                <a:lnTo>
                  <a:pt x="0" y="0"/>
                </a:lnTo>
                <a:lnTo>
                  <a:pt x="0" y="908723"/>
                </a:lnTo>
                <a:close/>
              </a:path>
            </a:pathLst>
          </a:custGeom>
          <a:ln w="5715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xmlns="" id="{30D9CF7C-6F18-E148-AE82-8185A3821413}"/>
              </a:ext>
            </a:extLst>
          </p:cNvPr>
          <p:cNvSpPr txBox="1"/>
          <p:nvPr/>
        </p:nvSpPr>
        <p:spPr>
          <a:xfrm>
            <a:off x="10313071" y="3895663"/>
            <a:ext cx="132423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xmlns="" id="{91C6A66A-6C51-0F41-BB9C-D2CCE2093633}"/>
              </a:ext>
            </a:extLst>
          </p:cNvPr>
          <p:cNvSpPr/>
          <p:nvPr/>
        </p:nvSpPr>
        <p:spPr>
          <a:xfrm>
            <a:off x="9101350" y="4782582"/>
            <a:ext cx="936625" cy="909319"/>
          </a:xfrm>
          <a:custGeom>
            <a:avLst/>
            <a:gdLst/>
            <a:ahLst/>
            <a:cxnLst/>
            <a:rect l="l" t="t" r="r" b="b"/>
            <a:pathLst>
              <a:path w="936625" h="909320">
                <a:moveTo>
                  <a:pt x="0" y="908723"/>
                </a:moveTo>
                <a:lnTo>
                  <a:pt x="936104" y="908723"/>
                </a:lnTo>
                <a:lnTo>
                  <a:pt x="936104" y="0"/>
                </a:lnTo>
                <a:lnTo>
                  <a:pt x="0" y="0"/>
                </a:lnTo>
                <a:lnTo>
                  <a:pt x="0" y="908723"/>
                </a:lnTo>
                <a:close/>
              </a:path>
            </a:pathLst>
          </a:custGeom>
          <a:ln w="5715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855CD65D-7A51-DE4B-A678-90FE1DE63D4A}"/>
              </a:ext>
            </a:extLst>
          </p:cNvPr>
          <p:cNvCxnSpPr>
            <a:cxnSpLocks/>
          </p:cNvCxnSpPr>
          <p:nvPr/>
        </p:nvCxnSpPr>
        <p:spPr>
          <a:xfrm>
            <a:off x="10975189" y="4223586"/>
            <a:ext cx="0" cy="432434"/>
          </a:xfrm>
          <a:prstGeom prst="straightConnector1">
            <a:avLst/>
          </a:prstGeom>
          <a:ln w="25400">
            <a:solidFill>
              <a:srgbClr val="E6401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FF821756-8328-47C8-87B0-599697612D2F}"/>
              </a:ext>
            </a:extLst>
          </p:cNvPr>
          <p:cNvSpPr txBox="1">
            <a:spLocks/>
          </p:cNvSpPr>
          <p:nvPr/>
        </p:nvSpPr>
        <p:spPr>
          <a:xfrm>
            <a:off x="781869" y="180212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92A65F47-3D74-4140-9362-4FB9AD449544}"/>
              </a:ext>
            </a:extLst>
          </p:cNvPr>
          <p:cNvSpPr txBox="1">
            <a:spLocks/>
          </p:cNvSpPr>
          <p:nvPr/>
        </p:nvSpPr>
        <p:spPr>
          <a:xfrm>
            <a:off x="781868" y="2267652"/>
            <a:ext cx="4485257" cy="10032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F0A0783B-8ED4-4A90-B60F-D7ACA7B1BEDB}"/>
              </a:ext>
            </a:extLst>
          </p:cNvPr>
          <p:cNvSpPr txBox="1">
            <a:spLocks/>
          </p:cNvSpPr>
          <p:nvPr/>
        </p:nvSpPr>
        <p:spPr>
          <a:xfrm>
            <a:off x="781868" y="3554143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87FF3AB-F380-43BB-937B-0FF84EF36C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28EA447-BE36-491E-9806-58582FFE5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451" y="1459128"/>
            <a:ext cx="11361666" cy="539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66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">
            <a:extLst>
              <a:ext uri="{FF2B5EF4-FFF2-40B4-BE49-F238E27FC236}">
                <a16:creationId xmlns:a16="http://schemas.microsoft.com/office/drawing/2014/main" xmlns="" id="{29314C6A-C49C-4520-819C-830A854715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3661" y="359947"/>
            <a:ext cx="9815208" cy="476277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Расчет внутренней нормы доходности (</a:t>
            </a:r>
            <a:r>
              <a:rPr lang="en-US" sz="3200" dirty="0">
                <a:solidFill>
                  <a:srgbClr val="FF0000"/>
                </a:solidFill>
              </a:rPr>
              <a:t>IRR)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xmlns="" id="{CADB97C2-7D46-AD4A-8BCF-01C6998C6D41}"/>
              </a:ext>
            </a:extLst>
          </p:cNvPr>
          <p:cNvSpPr/>
          <p:nvPr/>
        </p:nvSpPr>
        <p:spPr>
          <a:xfrm>
            <a:off x="8611534" y="4062972"/>
            <a:ext cx="727445" cy="1050912"/>
          </a:xfrm>
          <a:custGeom>
            <a:avLst/>
            <a:gdLst/>
            <a:ahLst/>
            <a:cxnLst/>
            <a:rect l="l" t="t" r="r" b="b"/>
            <a:pathLst>
              <a:path w="648335" h="936625">
                <a:moveTo>
                  <a:pt x="0" y="936104"/>
                </a:moveTo>
                <a:lnTo>
                  <a:pt x="648068" y="936104"/>
                </a:lnTo>
                <a:lnTo>
                  <a:pt x="648068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xmlns="" id="{7D96C11E-4650-3A4C-829A-84059BD7A582}"/>
              </a:ext>
            </a:extLst>
          </p:cNvPr>
          <p:cNvSpPr/>
          <p:nvPr/>
        </p:nvSpPr>
        <p:spPr>
          <a:xfrm>
            <a:off x="10573348" y="4062972"/>
            <a:ext cx="727445" cy="1050912"/>
          </a:xfrm>
          <a:custGeom>
            <a:avLst/>
            <a:gdLst/>
            <a:ahLst/>
            <a:cxnLst/>
            <a:rect l="l" t="t" r="r" b="b"/>
            <a:pathLst>
              <a:path w="648335" h="936625">
                <a:moveTo>
                  <a:pt x="0" y="936104"/>
                </a:moveTo>
                <a:lnTo>
                  <a:pt x="648068" y="936104"/>
                </a:lnTo>
                <a:lnTo>
                  <a:pt x="648068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4A890C55-D87E-4DC8-8D1F-FC5EB3C2369C}"/>
              </a:ext>
            </a:extLst>
          </p:cNvPr>
          <p:cNvSpPr txBox="1">
            <a:spLocks/>
          </p:cNvSpPr>
          <p:nvPr/>
        </p:nvSpPr>
        <p:spPr>
          <a:xfrm>
            <a:off x="781869" y="180212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xmlns="" id="{5ABA43A5-77DC-4903-A1B0-B0978C1CBC46}"/>
              </a:ext>
            </a:extLst>
          </p:cNvPr>
          <p:cNvSpPr txBox="1">
            <a:spLocks/>
          </p:cNvSpPr>
          <p:nvPr/>
        </p:nvSpPr>
        <p:spPr>
          <a:xfrm>
            <a:off x="781868" y="2267652"/>
            <a:ext cx="4485257" cy="10032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67F1205E-73A6-41CA-B270-4BD848C22E16}"/>
              </a:ext>
            </a:extLst>
          </p:cNvPr>
          <p:cNvSpPr txBox="1">
            <a:spLocks/>
          </p:cNvSpPr>
          <p:nvPr/>
        </p:nvSpPr>
        <p:spPr>
          <a:xfrm>
            <a:off x="781868" y="3392587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234612E-66EE-4C50-A377-2E5E7AD78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20D2ABC-A3FD-408C-9E6C-6AF91C27D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20" y="836224"/>
            <a:ext cx="12391176" cy="610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7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1">
            <a:extLst>
              <a:ext uri="{FF2B5EF4-FFF2-40B4-BE49-F238E27FC236}">
                <a16:creationId xmlns:a16="http://schemas.microsoft.com/office/drawing/2014/main" xmlns="" id="{FBDC99AF-90E1-4D4B-A117-5E82F55FBA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2027" y="359946"/>
            <a:ext cx="9403477" cy="465779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Установленное оборудование </a:t>
            </a:r>
            <a:r>
              <a:rPr lang="ru-RU" sz="3200" dirty="0" smtClean="0">
                <a:solidFill>
                  <a:srgbClr val="E64011"/>
                </a:solidFill>
              </a:rPr>
              <a:t>на объекте.</a:t>
            </a:r>
            <a:endParaRPr lang="ru-RU" sz="3200" dirty="0">
              <a:solidFill>
                <a:srgbClr val="E64011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xmlns="" id="{A77D70E7-1F0F-5146-AA95-1A07844DF915}"/>
              </a:ext>
            </a:extLst>
          </p:cNvPr>
          <p:cNvSpPr/>
          <p:nvPr/>
        </p:nvSpPr>
        <p:spPr>
          <a:xfrm>
            <a:off x="9756253" y="3133245"/>
            <a:ext cx="586902" cy="1095261"/>
          </a:xfrm>
          <a:custGeom>
            <a:avLst/>
            <a:gdLst/>
            <a:ahLst/>
            <a:cxnLst/>
            <a:rect l="l" t="t" r="r" b="b"/>
            <a:pathLst>
              <a:path w="695960" h="1529079">
                <a:moveTo>
                  <a:pt x="0" y="1528699"/>
                </a:moveTo>
                <a:lnTo>
                  <a:pt x="695502" y="1528699"/>
                </a:lnTo>
                <a:lnTo>
                  <a:pt x="695502" y="0"/>
                </a:lnTo>
                <a:lnTo>
                  <a:pt x="0" y="0"/>
                </a:lnTo>
                <a:lnTo>
                  <a:pt x="0" y="1528699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xmlns="" id="{603526A0-785C-9441-B82C-096EE5448BBB}"/>
              </a:ext>
            </a:extLst>
          </p:cNvPr>
          <p:cNvSpPr txBox="1"/>
          <p:nvPr/>
        </p:nvSpPr>
        <p:spPr>
          <a:xfrm>
            <a:off x="9595344" y="2303935"/>
            <a:ext cx="91485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пл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кт</a:t>
            </a: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xmlns="" id="{65C75FEF-8105-DA46-8F03-167DC55B788C}"/>
              </a:ext>
            </a:extLst>
          </p:cNvPr>
          <p:cNvSpPr/>
          <p:nvPr/>
        </p:nvSpPr>
        <p:spPr>
          <a:xfrm>
            <a:off x="5064296" y="5177832"/>
            <a:ext cx="621283" cy="1380862"/>
          </a:xfrm>
          <a:custGeom>
            <a:avLst/>
            <a:gdLst/>
            <a:ahLst/>
            <a:cxnLst/>
            <a:rect l="l" t="t" r="r" b="b"/>
            <a:pathLst>
              <a:path w="695960" h="1529079">
                <a:moveTo>
                  <a:pt x="0" y="1528698"/>
                </a:moveTo>
                <a:lnTo>
                  <a:pt x="695502" y="1528698"/>
                </a:lnTo>
                <a:lnTo>
                  <a:pt x="695502" y="0"/>
                </a:lnTo>
                <a:lnTo>
                  <a:pt x="0" y="0"/>
                </a:lnTo>
                <a:lnTo>
                  <a:pt x="0" y="1528698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xmlns="" id="{6C1E7B7E-3F2D-9641-BD74-940882883E35}"/>
              </a:ext>
            </a:extLst>
          </p:cNvPr>
          <p:cNvSpPr/>
          <p:nvPr/>
        </p:nvSpPr>
        <p:spPr>
          <a:xfrm>
            <a:off x="7898860" y="5408579"/>
            <a:ext cx="465299" cy="1096780"/>
          </a:xfrm>
          <a:custGeom>
            <a:avLst/>
            <a:gdLst/>
            <a:ahLst/>
            <a:cxnLst/>
            <a:rect l="l" t="t" r="r" b="b"/>
            <a:pathLst>
              <a:path w="1728470" h="1529079">
                <a:moveTo>
                  <a:pt x="0" y="1528699"/>
                </a:moveTo>
                <a:lnTo>
                  <a:pt x="1728215" y="1528699"/>
                </a:lnTo>
                <a:lnTo>
                  <a:pt x="1728215" y="0"/>
                </a:lnTo>
                <a:lnTo>
                  <a:pt x="0" y="0"/>
                </a:lnTo>
                <a:lnTo>
                  <a:pt x="0" y="1528699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xmlns="" id="{30CE11F0-2286-4E4B-8326-02F56C025D0B}"/>
              </a:ext>
            </a:extLst>
          </p:cNvPr>
          <p:cNvSpPr/>
          <p:nvPr/>
        </p:nvSpPr>
        <p:spPr>
          <a:xfrm>
            <a:off x="9084678" y="5249761"/>
            <a:ext cx="1271597" cy="1255598"/>
          </a:xfrm>
          <a:custGeom>
            <a:avLst/>
            <a:gdLst/>
            <a:ahLst/>
            <a:cxnLst/>
            <a:rect l="l" t="t" r="r" b="b"/>
            <a:pathLst>
              <a:path w="1728470" h="1529079">
                <a:moveTo>
                  <a:pt x="0" y="1528699"/>
                </a:moveTo>
                <a:lnTo>
                  <a:pt x="1728216" y="1528699"/>
                </a:lnTo>
                <a:lnTo>
                  <a:pt x="1728216" y="0"/>
                </a:lnTo>
                <a:lnTo>
                  <a:pt x="0" y="0"/>
                </a:lnTo>
                <a:lnTo>
                  <a:pt x="0" y="1528699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xmlns="" id="{2220A8D4-02E5-0041-8625-0DCE6AFD2B2A}"/>
              </a:ext>
            </a:extLst>
          </p:cNvPr>
          <p:cNvSpPr/>
          <p:nvPr/>
        </p:nvSpPr>
        <p:spPr>
          <a:xfrm flipH="1">
            <a:off x="11034888" y="6113994"/>
            <a:ext cx="45719" cy="208986"/>
          </a:xfrm>
          <a:custGeom>
            <a:avLst/>
            <a:gdLst/>
            <a:ahLst/>
            <a:cxnLst/>
            <a:rect l="l" t="t" r="r" b="b"/>
            <a:pathLst>
              <a:path w="1728470" h="1296670">
                <a:moveTo>
                  <a:pt x="0" y="1296161"/>
                </a:moveTo>
                <a:lnTo>
                  <a:pt x="1728215" y="1296161"/>
                </a:lnTo>
                <a:lnTo>
                  <a:pt x="1728215" y="0"/>
                </a:lnTo>
                <a:lnTo>
                  <a:pt x="0" y="0"/>
                </a:lnTo>
                <a:lnTo>
                  <a:pt x="0" y="1296161"/>
                </a:lnTo>
                <a:close/>
              </a:path>
            </a:pathLst>
          </a:custGeom>
          <a:ln w="38100">
            <a:solidFill>
              <a:srgbClr val="E64011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98E661FD-21E8-A84A-98CC-984A7229B5C8}"/>
              </a:ext>
            </a:extLst>
          </p:cNvPr>
          <p:cNvCxnSpPr>
            <a:cxnSpLocks/>
          </p:cNvCxnSpPr>
          <p:nvPr/>
        </p:nvCxnSpPr>
        <p:spPr>
          <a:xfrm>
            <a:off x="5381164" y="4641651"/>
            <a:ext cx="0" cy="432434"/>
          </a:xfrm>
          <a:prstGeom prst="straightConnector1">
            <a:avLst/>
          </a:prstGeom>
          <a:ln w="25400">
            <a:solidFill>
              <a:srgbClr val="E6401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xmlns="" id="{9B0C833C-96A8-B442-B1ED-19EDAA239255}"/>
              </a:ext>
            </a:extLst>
          </p:cNvPr>
          <p:cNvCxnSpPr>
            <a:cxnSpLocks/>
          </p:cNvCxnSpPr>
          <p:nvPr/>
        </p:nvCxnSpPr>
        <p:spPr>
          <a:xfrm>
            <a:off x="10045504" y="2595703"/>
            <a:ext cx="0" cy="432434"/>
          </a:xfrm>
          <a:prstGeom prst="straightConnector1">
            <a:avLst/>
          </a:prstGeom>
          <a:ln w="25400">
            <a:solidFill>
              <a:srgbClr val="E6401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Текст 2">
            <a:extLst>
              <a:ext uri="{FF2B5EF4-FFF2-40B4-BE49-F238E27FC236}">
                <a16:creationId xmlns:a16="http://schemas.microsoft.com/office/drawing/2014/main" xmlns="" id="{602DCF60-0E49-4108-BDDC-913B81B5E352}"/>
              </a:ext>
            </a:extLst>
          </p:cNvPr>
          <p:cNvSpPr txBox="1">
            <a:spLocks/>
          </p:cNvSpPr>
          <p:nvPr/>
        </p:nvSpPr>
        <p:spPr>
          <a:xfrm>
            <a:off x="760149" y="826851"/>
            <a:ext cx="5300183" cy="568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E64011"/>
                </a:solidFill>
              </a:rPr>
              <a:t>Фотоэлектрический солнечный </a:t>
            </a:r>
            <a:r>
              <a:rPr lang="ru-RU" sz="2000" b="1" dirty="0" smtClean="0">
                <a:solidFill>
                  <a:srgbClr val="E64011"/>
                </a:solidFill>
              </a:rPr>
              <a:t>модуль, </a:t>
            </a:r>
            <a:r>
              <a:rPr lang="ru-RU" sz="2000" b="1" dirty="0">
                <a:solidFill>
                  <a:srgbClr val="E64011"/>
                </a:solidFill>
              </a:rPr>
              <a:t>132 изделия</a:t>
            </a:r>
          </a:p>
        </p:txBody>
      </p:sp>
      <p:sp>
        <p:nvSpPr>
          <p:cNvPr id="40" name="Текст 6">
            <a:extLst>
              <a:ext uri="{FF2B5EF4-FFF2-40B4-BE49-F238E27FC236}">
                <a16:creationId xmlns:a16="http://schemas.microsoft.com/office/drawing/2014/main" xmlns="" id="{C33A0158-8E59-4F5A-BDD7-895105D41E0D}"/>
              </a:ext>
            </a:extLst>
          </p:cNvPr>
          <p:cNvSpPr txBox="1">
            <a:spLocks/>
          </p:cNvSpPr>
          <p:nvPr/>
        </p:nvSpPr>
        <p:spPr>
          <a:xfrm>
            <a:off x="781868" y="2267652"/>
            <a:ext cx="4485257" cy="7462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/>
              <a:t>.</a:t>
            </a:r>
          </a:p>
        </p:txBody>
      </p:sp>
      <p:sp>
        <p:nvSpPr>
          <p:cNvPr id="41" name="Текст 2">
            <a:extLst>
              <a:ext uri="{FF2B5EF4-FFF2-40B4-BE49-F238E27FC236}">
                <a16:creationId xmlns:a16="http://schemas.microsoft.com/office/drawing/2014/main" xmlns="" id="{FE6FFF22-4F2C-49DA-A212-28C89ED71376}"/>
              </a:ext>
            </a:extLst>
          </p:cNvPr>
          <p:cNvSpPr txBox="1">
            <a:spLocks/>
          </p:cNvSpPr>
          <p:nvPr/>
        </p:nvSpPr>
        <p:spPr>
          <a:xfrm flipH="1">
            <a:off x="6731540" y="889225"/>
            <a:ext cx="4349064" cy="568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E64011"/>
                </a:solidFill>
              </a:rPr>
              <a:t>Инвертор </a:t>
            </a:r>
            <a:r>
              <a:rPr lang="en-US" sz="2000" b="1" dirty="0" smtClean="0">
                <a:solidFill>
                  <a:srgbClr val="E64011"/>
                </a:solidFill>
              </a:rPr>
              <a:t>Grid</a:t>
            </a:r>
            <a:r>
              <a:rPr lang="ru-RU" sz="2000" b="1" dirty="0" smtClean="0">
                <a:solidFill>
                  <a:srgbClr val="E64011"/>
                </a:solidFill>
              </a:rPr>
              <a:t>, </a:t>
            </a:r>
            <a:r>
              <a:rPr lang="ru-RU" sz="2000" b="1" dirty="0">
                <a:solidFill>
                  <a:srgbClr val="E64011"/>
                </a:solidFill>
              </a:rPr>
              <a:t>2 изделия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53F5A06-A0D0-4365-8DEA-222E7699D3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4B1B51E-24B7-4E13-8398-64A844402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17" y="1498728"/>
            <a:ext cx="5300184" cy="539199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DD085B1-E31F-4ED4-9646-37E2124D8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030" y="1353606"/>
            <a:ext cx="3766503" cy="556739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5257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">
            <a:extLst>
              <a:ext uri="{FF2B5EF4-FFF2-40B4-BE49-F238E27FC236}">
                <a16:creationId xmlns:a16="http://schemas.microsoft.com/office/drawing/2014/main" xmlns="" id="{98520E75-9593-464D-8B55-42F1560A2E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8214" y="359947"/>
            <a:ext cx="9839919" cy="462772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Проектная документация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5" name="Текст 6">
            <a:extLst>
              <a:ext uri="{FF2B5EF4-FFF2-40B4-BE49-F238E27FC236}">
                <a16:creationId xmlns:a16="http://schemas.microsoft.com/office/drawing/2014/main" xmlns="" id="{CE7C51CB-42EF-7B45-B8F1-805B2CCB118E}"/>
              </a:ext>
            </a:extLst>
          </p:cNvPr>
          <p:cNvSpPr txBox="1">
            <a:spLocks/>
          </p:cNvSpPr>
          <p:nvPr/>
        </p:nvSpPr>
        <p:spPr>
          <a:xfrm>
            <a:off x="622934" y="1551814"/>
            <a:ext cx="6796657" cy="7462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71F4769B-4EBD-4A67-8452-8D9D0F87BC2B}"/>
              </a:ext>
            </a:extLst>
          </p:cNvPr>
          <p:cNvSpPr txBox="1">
            <a:spLocks/>
          </p:cNvSpPr>
          <p:nvPr/>
        </p:nvSpPr>
        <p:spPr>
          <a:xfrm>
            <a:off x="623529" y="2424765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5ABC5FA8-DF57-4F15-8FB6-5933CDF335BD}"/>
              </a:ext>
            </a:extLst>
          </p:cNvPr>
          <p:cNvSpPr txBox="1">
            <a:spLocks/>
          </p:cNvSpPr>
          <p:nvPr/>
        </p:nvSpPr>
        <p:spPr>
          <a:xfrm>
            <a:off x="623528" y="2890288"/>
            <a:ext cx="4485257" cy="969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xmlns="" id="{1D517CFC-9093-40F9-86BA-2E348239BBDB}"/>
              </a:ext>
            </a:extLst>
          </p:cNvPr>
          <p:cNvSpPr txBox="1">
            <a:spLocks/>
          </p:cNvSpPr>
          <p:nvPr/>
        </p:nvSpPr>
        <p:spPr>
          <a:xfrm>
            <a:off x="623528" y="417677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3080878-0F5F-42C7-A4D8-457999646E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A5C96D-E7CE-4E9A-9E03-26C276577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53" y="949391"/>
            <a:ext cx="2557738" cy="183227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6EACE30-0AAE-4512-A9D6-6399249C5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689" y="953649"/>
            <a:ext cx="2557739" cy="18375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0B9A48D-6379-40E7-B99E-4F9E24371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14" y="2836795"/>
            <a:ext cx="5404214" cy="19741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54DFEC0-D92A-4D32-8833-CAF729520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830" y="894351"/>
            <a:ext cx="2864758" cy="19035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769242D-B5FC-4C03-9FAD-464A80DB5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0479" y="907878"/>
            <a:ext cx="2738837" cy="19152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2D003FAE-FCEA-46F3-9483-48FE770DD2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53" y="4864487"/>
            <a:ext cx="5296575" cy="196676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D9BF0AB5-9ECC-414D-B2B0-171FB29C57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438" y="2894114"/>
            <a:ext cx="2817940" cy="19035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3E22A0F-3F57-4BFC-A6B7-F440655B54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74917" y="2836795"/>
            <a:ext cx="2738837" cy="191529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5B3F7E22-29FE-4ECE-918C-739DF84611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7438" y="4857049"/>
            <a:ext cx="2816150" cy="200081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6F6F65A7-DDBE-4766-999C-B7FF824492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75735" y="4864487"/>
            <a:ext cx="2758219" cy="20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87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1">
            <a:extLst>
              <a:ext uri="{FF2B5EF4-FFF2-40B4-BE49-F238E27FC236}">
                <a16:creationId xmlns:a16="http://schemas.microsoft.com/office/drawing/2014/main" xmlns="" id="{270A2A9C-6F38-46DB-A13A-48870229A0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1868" y="359946"/>
            <a:ext cx="9295987" cy="969160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Разработка конструкции крепления ФЭСМ без нарушения герметичности </a:t>
            </a:r>
            <a:r>
              <a:rPr lang="ru-RU" sz="3200" dirty="0" smtClean="0">
                <a:solidFill>
                  <a:srgbClr val="E64011"/>
                </a:solidFill>
              </a:rPr>
              <a:t>крыши.</a:t>
            </a:r>
            <a:endParaRPr lang="ru-RU" sz="3200" dirty="0">
              <a:solidFill>
                <a:srgbClr val="E64011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45" name="Текст 6">
            <a:extLst>
              <a:ext uri="{FF2B5EF4-FFF2-40B4-BE49-F238E27FC236}">
                <a16:creationId xmlns:a16="http://schemas.microsoft.com/office/drawing/2014/main" xmlns="" id="{CE7C51CB-42EF-7B45-B8F1-805B2CCB118E}"/>
              </a:ext>
            </a:extLst>
          </p:cNvPr>
          <p:cNvSpPr txBox="1">
            <a:spLocks/>
          </p:cNvSpPr>
          <p:nvPr/>
        </p:nvSpPr>
        <p:spPr>
          <a:xfrm>
            <a:off x="5527069" y="1936328"/>
            <a:ext cx="6796657" cy="7462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3F2A902A-0B65-C643-8434-85BAF85DDDEC}"/>
              </a:ext>
            </a:extLst>
          </p:cNvPr>
          <p:cNvSpPr txBox="1"/>
          <p:nvPr/>
        </p:nvSpPr>
        <p:spPr>
          <a:xfrm>
            <a:off x="9726565" y="6310871"/>
            <a:ext cx="1728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lang="en-US" sz="1800" spc="-10" dirty="0">
                <a:latin typeface="Calibri"/>
                <a:cs typeface="Calibri"/>
              </a:rPr>
              <a:t>   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753CA8-0E30-4CD7-AEEA-88372DD4EAC7}"/>
              </a:ext>
            </a:extLst>
          </p:cNvPr>
          <p:cNvSpPr txBox="1">
            <a:spLocks/>
          </p:cNvSpPr>
          <p:nvPr/>
        </p:nvSpPr>
        <p:spPr>
          <a:xfrm>
            <a:off x="781869" y="180212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48A0B398-C675-4E20-8B7D-F7E911895714}"/>
              </a:ext>
            </a:extLst>
          </p:cNvPr>
          <p:cNvSpPr txBox="1">
            <a:spLocks/>
          </p:cNvSpPr>
          <p:nvPr/>
        </p:nvSpPr>
        <p:spPr>
          <a:xfrm>
            <a:off x="781868" y="2256077"/>
            <a:ext cx="4485257" cy="969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/>
              <a:t>.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5E845A19-F6F8-4658-BAB5-B5ED1F42A4E3}"/>
              </a:ext>
            </a:extLst>
          </p:cNvPr>
          <p:cNvSpPr txBox="1">
            <a:spLocks/>
          </p:cNvSpPr>
          <p:nvPr/>
        </p:nvSpPr>
        <p:spPr>
          <a:xfrm>
            <a:off x="781868" y="3554143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25B00C7-5425-48F8-84BA-9258187DA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34D4198-806C-46B6-9B17-BF3908349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15" y="1489328"/>
            <a:ext cx="4150872" cy="53685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F86B3DE-752B-4C35-8688-CCE28B0F1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655" y="1513587"/>
            <a:ext cx="3983241" cy="534427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FE2B0E7-6D98-461B-86BF-E07274E20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101" y="1508957"/>
            <a:ext cx="3885463" cy="53489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40850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1">
            <a:extLst>
              <a:ext uri="{FF2B5EF4-FFF2-40B4-BE49-F238E27FC236}">
                <a16:creationId xmlns:a16="http://schemas.microsoft.com/office/drawing/2014/main" xmlns="" id="{270A2A9C-6F38-46DB-A13A-48870229A0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1869" y="359945"/>
            <a:ext cx="9208438" cy="506961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Делопроизводство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45" name="Текст 6">
            <a:extLst>
              <a:ext uri="{FF2B5EF4-FFF2-40B4-BE49-F238E27FC236}">
                <a16:creationId xmlns:a16="http://schemas.microsoft.com/office/drawing/2014/main" xmlns="" id="{CE7C51CB-42EF-7B45-B8F1-805B2CCB118E}"/>
              </a:ext>
            </a:extLst>
          </p:cNvPr>
          <p:cNvSpPr txBox="1">
            <a:spLocks/>
          </p:cNvSpPr>
          <p:nvPr/>
        </p:nvSpPr>
        <p:spPr>
          <a:xfrm>
            <a:off x="5527069" y="1936328"/>
            <a:ext cx="6796657" cy="7462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3F2A902A-0B65-C643-8434-85BAF85DDDEC}"/>
              </a:ext>
            </a:extLst>
          </p:cNvPr>
          <p:cNvSpPr txBox="1"/>
          <p:nvPr/>
        </p:nvSpPr>
        <p:spPr>
          <a:xfrm>
            <a:off x="9726565" y="6310871"/>
            <a:ext cx="1728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lang="en-US" sz="1800" spc="-10" dirty="0">
                <a:latin typeface="Calibri"/>
                <a:cs typeface="Calibri"/>
              </a:rPr>
              <a:t>   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753CA8-0E30-4CD7-AEEA-88372DD4EAC7}"/>
              </a:ext>
            </a:extLst>
          </p:cNvPr>
          <p:cNvSpPr txBox="1">
            <a:spLocks/>
          </p:cNvSpPr>
          <p:nvPr/>
        </p:nvSpPr>
        <p:spPr>
          <a:xfrm>
            <a:off x="781869" y="180212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48A0B398-C675-4E20-8B7D-F7E911895714}"/>
              </a:ext>
            </a:extLst>
          </p:cNvPr>
          <p:cNvSpPr txBox="1">
            <a:spLocks/>
          </p:cNvSpPr>
          <p:nvPr/>
        </p:nvSpPr>
        <p:spPr>
          <a:xfrm>
            <a:off x="781868" y="2256077"/>
            <a:ext cx="4485257" cy="969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5E845A19-F6F8-4658-BAB5-B5ED1F42A4E3}"/>
              </a:ext>
            </a:extLst>
          </p:cNvPr>
          <p:cNvSpPr txBox="1">
            <a:spLocks/>
          </p:cNvSpPr>
          <p:nvPr/>
        </p:nvSpPr>
        <p:spPr>
          <a:xfrm>
            <a:off x="781868" y="3554143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25B00C7-5425-48F8-84BA-9258187DA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3" y="359946"/>
            <a:ext cx="2265763" cy="3361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D93718-BDA8-4F9F-8927-9FB99AFDB81F}"/>
              </a:ext>
            </a:extLst>
          </p:cNvPr>
          <p:cNvSpPr txBox="1"/>
          <p:nvPr/>
        </p:nvSpPr>
        <p:spPr>
          <a:xfrm>
            <a:off x="544749" y="1246823"/>
            <a:ext cx="7158604" cy="6258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нормативно-правовой базе делопроизводства и документационного обеспечения, за период с февраля 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2020г.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март 2021г., было создано 67 документов.</a:t>
            </a:r>
          </a:p>
          <a:p>
            <a:endParaRPr lang="ru-RU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 стороны ООО «КЗ завод «Ростсельмаш» было создано 29 документов: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Техническое Задание (ТЗ) – 3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Приложение  к ТЗ – 8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Запросы с официальным регистром - 4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Запросы на предоставление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правообладания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сертификации,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ГОСТу – 14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 стороны компании Энергон было создано и предоставлено заказчику 38 документов: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Научно-Технические (КП) – 7 электронных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Нормативные (Сертификаты продукция/право деятельности, соответствие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стандартам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 – 6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Распорядительные (приказы, постановления, решения) - 7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Организационно-правовые - 6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Учетно-Расчетные (бухгалтерские) – 4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Кадровые (с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писочный состав, личные карточки) – 3 </a:t>
            </a:r>
            <a:r>
              <a:rPr lang="ru-RU" sz="16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документа.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Ответы на запросы согласно регламентам завода – 5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документов.</a:t>
            </a:r>
            <a:endParaRPr lang="ru-RU" sz="1600" b="0" i="0" dirty="0">
              <a:solidFill>
                <a:srgbClr val="2B2B2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r>
              <a:rPr lang="ru-RU" dirty="0"/>
              <a:t>  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113CA86-DAD8-435D-8456-AE1844852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354" y="1075965"/>
            <a:ext cx="4436765" cy="57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03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1">
            <a:extLst>
              <a:ext uri="{FF2B5EF4-FFF2-40B4-BE49-F238E27FC236}">
                <a16:creationId xmlns:a16="http://schemas.microsoft.com/office/drawing/2014/main" xmlns="" id="{270A2A9C-6F38-46DB-A13A-48870229A0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1868" y="214009"/>
            <a:ext cx="9997355" cy="1393413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Фото кровли </a:t>
            </a:r>
            <a:r>
              <a:rPr lang="ru-RU" sz="3200" dirty="0" smtClean="0">
                <a:solidFill>
                  <a:srgbClr val="E64011"/>
                </a:solidFill>
              </a:rPr>
              <a:t>Цеха </a:t>
            </a:r>
            <a:r>
              <a:rPr lang="ru-RU" sz="3200" dirty="0">
                <a:solidFill>
                  <a:srgbClr val="E64011"/>
                </a:solidFill>
              </a:rPr>
              <a:t>МСЦ-8 (механосборочный цех) и АБК (административно-бытовой комплекс), март 2021г., монтаж </a:t>
            </a:r>
            <a:r>
              <a:rPr lang="ru-RU" sz="3200" dirty="0" smtClean="0">
                <a:solidFill>
                  <a:srgbClr val="E64011"/>
                </a:solidFill>
              </a:rPr>
              <a:t>ФЭСМ.</a:t>
            </a:r>
            <a:endParaRPr lang="ru-RU" sz="3200" dirty="0">
              <a:solidFill>
                <a:srgbClr val="E64011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2782-1A9A-4B9A-8F05-468911C26693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45" name="Текст 6">
            <a:extLst>
              <a:ext uri="{FF2B5EF4-FFF2-40B4-BE49-F238E27FC236}">
                <a16:creationId xmlns:a16="http://schemas.microsoft.com/office/drawing/2014/main" xmlns="" id="{CE7C51CB-42EF-7B45-B8F1-805B2CCB118E}"/>
              </a:ext>
            </a:extLst>
          </p:cNvPr>
          <p:cNvSpPr txBox="1">
            <a:spLocks/>
          </p:cNvSpPr>
          <p:nvPr/>
        </p:nvSpPr>
        <p:spPr>
          <a:xfrm>
            <a:off x="5527069" y="1936328"/>
            <a:ext cx="6796657" cy="7462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800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3F2A902A-0B65-C643-8434-85BAF85DDDEC}"/>
              </a:ext>
            </a:extLst>
          </p:cNvPr>
          <p:cNvSpPr txBox="1"/>
          <p:nvPr/>
        </p:nvSpPr>
        <p:spPr>
          <a:xfrm>
            <a:off x="9726565" y="6310871"/>
            <a:ext cx="1728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lang="en-US" sz="1800" spc="-10" dirty="0">
                <a:latin typeface="Calibri"/>
                <a:cs typeface="Calibri"/>
              </a:rPr>
              <a:t>   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753CA8-0E30-4CD7-AEEA-88372DD4EAC7}"/>
              </a:ext>
            </a:extLst>
          </p:cNvPr>
          <p:cNvSpPr txBox="1">
            <a:spLocks/>
          </p:cNvSpPr>
          <p:nvPr/>
        </p:nvSpPr>
        <p:spPr>
          <a:xfrm>
            <a:off x="781869" y="180212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48A0B398-C675-4E20-8B7D-F7E911895714}"/>
              </a:ext>
            </a:extLst>
          </p:cNvPr>
          <p:cNvSpPr txBox="1">
            <a:spLocks/>
          </p:cNvSpPr>
          <p:nvPr/>
        </p:nvSpPr>
        <p:spPr>
          <a:xfrm>
            <a:off x="781868" y="2256077"/>
            <a:ext cx="4485257" cy="969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/>
              <a:t>.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5E845A19-F6F8-4658-BAB5-B5ED1F42A4E3}"/>
              </a:ext>
            </a:extLst>
          </p:cNvPr>
          <p:cNvSpPr txBox="1">
            <a:spLocks/>
          </p:cNvSpPr>
          <p:nvPr/>
        </p:nvSpPr>
        <p:spPr>
          <a:xfrm>
            <a:off x="781868" y="3554143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dirty="0">
              <a:solidFill>
                <a:srgbClr val="E6401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25B00C7-5425-48F8-84BA-9258187DA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224" y="359946"/>
            <a:ext cx="2265763" cy="336101"/>
          </a:xfrm>
          <a:prstGeom prst="rect">
            <a:avLst/>
          </a:prstGeom>
        </p:spPr>
      </p:pic>
      <p:pic>
        <p:nvPicPr>
          <p:cNvPr id="2" name="2_5265017906416061436">
            <a:hlinkClick r:id="" action="ppaction://media"/>
            <a:extLst>
              <a:ext uri="{FF2B5EF4-FFF2-40B4-BE49-F238E27FC236}">
                <a16:creationId xmlns:a16="http://schemas.microsoft.com/office/drawing/2014/main" xmlns="" id="{5018941A-ECBC-49BF-81B8-6F849B8AF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867" y="1607422"/>
            <a:ext cx="4167604" cy="52504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7D70B8F-4EB3-4118-B91F-ADBEEFF67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415" y="4124897"/>
            <a:ext cx="7407358" cy="27476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8522DE2-278B-4549-B28B-9135FE1B21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414" y="1607422"/>
            <a:ext cx="7407359" cy="241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9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1">
            <a:extLst>
              <a:ext uri="{FF2B5EF4-FFF2-40B4-BE49-F238E27FC236}">
                <a16:creationId xmlns:a16="http://schemas.microsoft.com/office/drawing/2014/main" xmlns="" id="{270A2A9C-6F38-46DB-A13A-48870229A0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1868" y="214009"/>
            <a:ext cx="9997355" cy="1393413"/>
          </a:xfrm>
        </p:spPr>
        <p:txBody>
          <a:bodyPr/>
          <a:lstStyle/>
          <a:p>
            <a:r>
              <a:rPr lang="ru-RU" sz="3200" dirty="0">
                <a:solidFill>
                  <a:srgbClr val="E64011"/>
                </a:solidFill>
              </a:rPr>
              <a:t>Фото кровли </a:t>
            </a:r>
            <a:r>
              <a:rPr lang="ru-RU" sz="3200" dirty="0" smtClean="0">
                <a:solidFill>
                  <a:srgbClr val="E64011"/>
                </a:solidFill>
              </a:rPr>
              <a:t>Цеха </a:t>
            </a:r>
            <a:r>
              <a:rPr lang="ru-RU" sz="3200" dirty="0">
                <a:solidFill>
                  <a:srgbClr val="E64011"/>
                </a:solidFill>
              </a:rPr>
              <a:t>МСЦ-8 (механосборочный цех) и АБК (административно-бытовой комплекс), март 2021г, монтаж ФЭСМ.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23CDC52-D2A9-4A4D-A162-8432AADD1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E2782-1A9A-4B9A-8F05-468911C26693}" type="slidenum">
              <a:rPr kumimoji="0" lang="ru-RU" sz="3000" b="1" i="0" u="none" strike="noStrike" kern="1200" cap="none" spc="0" normalizeH="0" baseline="0" noProof="0" smtClean="0">
                <a:ln>
                  <a:noFill/>
                </a:ln>
                <a:solidFill>
                  <a:srgbClr val="0037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37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Текст 6">
            <a:extLst>
              <a:ext uri="{FF2B5EF4-FFF2-40B4-BE49-F238E27FC236}">
                <a16:creationId xmlns:a16="http://schemas.microsoft.com/office/drawing/2014/main" xmlns="" id="{CE7C51CB-42EF-7B45-B8F1-805B2CCB118E}"/>
              </a:ext>
            </a:extLst>
          </p:cNvPr>
          <p:cNvSpPr txBox="1">
            <a:spLocks/>
          </p:cNvSpPr>
          <p:nvPr/>
        </p:nvSpPr>
        <p:spPr>
          <a:xfrm>
            <a:off x="5527069" y="1936328"/>
            <a:ext cx="6796657" cy="7462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95690" rtl="0" eaLnBrk="1" fontAlgn="auto" latinLnBrk="0" hangingPunct="1">
              <a:lnSpc>
                <a:spcPct val="100000"/>
              </a:lnSpc>
              <a:spcBef>
                <a:spcPts val="10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D459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3F2A902A-0B65-C643-8434-85BAF85DDDEC}"/>
              </a:ext>
            </a:extLst>
          </p:cNvPr>
          <p:cNvSpPr txBox="1"/>
          <p:nvPr/>
        </p:nvSpPr>
        <p:spPr>
          <a:xfrm>
            <a:off x="9726565" y="6310871"/>
            <a:ext cx="1728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lvl="0" indent="-15875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753CA8-0E30-4CD7-AEEA-88372DD4EAC7}"/>
              </a:ext>
            </a:extLst>
          </p:cNvPr>
          <p:cNvSpPr txBox="1">
            <a:spLocks/>
          </p:cNvSpPr>
          <p:nvPr/>
        </p:nvSpPr>
        <p:spPr>
          <a:xfrm>
            <a:off x="781869" y="1802129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95690" rtl="0" eaLnBrk="1" fontAlgn="auto" latinLnBrk="0" hangingPunct="1">
              <a:lnSpc>
                <a:spcPct val="90000"/>
              </a:lnSpc>
              <a:spcBef>
                <a:spcPts val="10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640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48A0B398-C675-4E20-8B7D-F7E911895714}"/>
              </a:ext>
            </a:extLst>
          </p:cNvPr>
          <p:cNvSpPr txBox="1">
            <a:spLocks/>
          </p:cNvSpPr>
          <p:nvPr/>
        </p:nvSpPr>
        <p:spPr>
          <a:xfrm>
            <a:off x="781868" y="2256077"/>
            <a:ext cx="4485257" cy="969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84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95690" rtl="0" eaLnBrk="1" fontAlgn="auto" latinLnBrk="0" hangingPunct="1">
              <a:lnSpc>
                <a:spcPct val="100000"/>
              </a:lnSpc>
              <a:spcBef>
                <a:spcPts val="10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D459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5E845A19-F6F8-4658-BAB5-B5ED1F42A4E3}"/>
              </a:ext>
            </a:extLst>
          </p:cNvPr>
          <p:cNvSpPr txBox="1">
            <a:spLocks/>
          </p:cNvSpPr>
          <p:nvPr/>
        </p:nvSpPr>
        <p:spPr>
          <a:xfrm>
            <a:off x="781868" y="3554143"/>
            <a:ext cx="5183756" cy="7462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95690" rtl="0" eaLnBrk="1" latinLnBrk="0" hangingPunct="1">
              <a:lnSpc>
                <a:spcPct val="90000"/>
              </a:lnSpc>
              <a:spcBef>
                <a:spcPts val="1089"/>
              </a:spcBef>
              <a:buFontTx/>
              <a:buNone/>
              <a:defRPr sz="25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9569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ru-RU" sz="1600" b="0" kern="1200" dirty="0" smtClean="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569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21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93535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6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91380" indent="0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Tx/>
              <a:buNone/>
              <a:defRPr sz="1400" b="0" kern="1200">
                <a:solidFill>
                  <a:srgbClr val="0D45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3814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lnSpc>
                <a:spcPct val="90000"/>
              </a:lnSpc>
              <a:spcBef>
                <a:spcPts val="544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95690" rtl="0" eaLnBrk="1" fontAlgn="auto" latinLnBrk="0" hangingPunct="1">
              <a:lnSpc>
                <a:spcPct val="90000"/>
              </a:lnSpc>
              <a:spcBef>
                <a:spcPts val="10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640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25B00C7-5425-48F8-84BA-9258187DA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224" y="359946"/>
            <a:ext cx="2265763" cy="3361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526043A-5120-4D69-8748-04DAB1581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15" y="1536970"/>
            <a:ext cx="7650463" cy="52929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5DE44C6-56D0-4E79-864E-B758EE196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22" y="1536970"/>
            <a:ext cx="4012522" cy="520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12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E807B2E-F90C-42B7-9AE6-06EE9B4651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1B37E3B-E5BE-4B53-8CE5-0B34C1FC9C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2590463" y="6858000"/>
            <a:ext cx="685800" cy="396875"/>
          </a:xfrm>
        </p:spPr>
        <p:txBody>
          <a:bodyPr/>
          <a:lstStyle/>
          <a:p>
            <a:fld id="{CD4E2782-1A9A-4B9A-8F05-468911C26693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630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3294</TotalTime>
  <Words>641</Words>
  <Application>Microsoft Office PowerPoint</Application>
  <PresentationFormat>Произвольный</PresentationFormat>
  <Paragraphs>104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Проектное решение сетевой СЭС на 50кВт. ООО «КЗ «Ростсельмаш» г.Ростов-на-Дону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Истомина</dc:creator>
  <cp:lastModifiedBy>User</cp:lastModifiedBy>
  <cp:revision>263</cp:revision>
  <dcterms:created xsi:type="dcterms:W3CDTF">2020-08-10T09:22:19Z</dcterms:created>
  <dcterms:modified xsi:type="dcterms:W3CDTF">2021-03-26T08:24:17Z</dcterms:modified>
</cp:coreProperties>
</file>