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6" r:id="rId4"/>
    <p:sldId id="277" r:id="rId5"/>
    <p:sldId id="275" r:id="rId6"/>
    <p:sldId id="278" r:id="rId7"/>
    <p:sldId id="279" r:id="rId8"/>
    <p:sldId id="280" r:id="rId9"/>
    <p:sldId id="281" r:id="rId10"/>
    <p:sldId id="282" r:id="rId11"/>
    <p:sldId id="283" r:id="rId12"/>
    <p:sldId id="258" r:id="rId13"/>
    <p:sldId id="298" r:id="rId14"/>
    <p:sldId id="299" r:id="rId15"/>
    <p:sldId id="284" r:id="rId16"/>
    <p:sldId id="285" r:id="rId17"/>
    <p:sldId id="286" r:id="rId18"/>
    <p:sldId id="273" r:id="rId19"/>
    <p:sldId id="300" r:id="rId20"/>
    <p:sldId id="301" r:id="rId21"/>
    <p:sldId id="287" r:id="rId22"/>
    <p:sldId id="288" r:id="rId23"/>
    <p:sldId id="297" r:id="rId24"/>
    <p:sldId id="293" r:id="rId25"/>
    <p:sldId id="289" r:id="rId26"/>
    <p:sldId id="292" r:id="rId27"/>
    <p:sldId id="272" r:id="rId28"/>
    <p:sldId id="296" r:id="rId29"/>
    <p:sldId id="290" r:id="rId30"/>
    <p:sldId id="294" r:id="rId31"/>
    <p:sldId id="291" r:id="rId32"/>
    <p:sldId id="29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A6744-3DCD-46CB-BDC2-1522EBAA2E9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99B90-B9C1-4604-81F2-C8244169D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57301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>«   </a:t>
            </a:r>
            <a:r>
              <a:rPr lang="ru-RU" sz="4000" dirty="0" smtClean="0"/>
              <a:t>Уменьшение </a:t>
            </a:r>
            <a:r>
              <a:rPr lang="ru-RU" sz="4000" dirty="0" smtClean="0"/>
              <a:t>разрыва между </a:t>
            </a:r>
            <a:r>
              <a:rPr lang="ru-RU" sz="4000" dirty="0" smtClean="0"/>
              <a:t>вентиляционным </a:t>
            </a:r>
            <a:r>
              <a:rPr lang="ru-RU" sz="4000" dirty="0" smtClean="0"/>
              <a:t>оборудованием Европы и Российской </a:t>
            </a:r>
            <a:r>
              <a:rPr lang="ru-RU" sz="4000" dirty="0" smtClean="0"/>
              <a:t>Федерации   »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dirty="0" smtClean="0"/>
              <a:t>Стандарты.</a:t>
            </a:r>
            <a:br>
              <a:rPr lang="ru-RU" sz="3600" dirty="0" smtClean="0"/>
            </a:br>
            <a:r>
              <a:rPr lang="ru-RU" sz="3600" dirty="0" smtClean="0"/>
              <a:t>Технологии. </a:t>
            </a:r>
            <a:br>
              <a:rPr lang="ru-RU" sz="3600" dirty="0" smtClean="0"/>
            </a:br>
            <a:r>
              <a:rPr lang="ru-RU" sz="3600" dirty="0" smtClean="0"/>
              <a:t>Модельные </a:t>
            </a:r>
            <a:r>
              <a:rPr lang="ru-RU" sz="3600" dirty="0" smtClean="0"/>
              <a:t>ряды</a:t>
            </a:r>
            <a:r>
              <a:rPr lang="ru-RU" sz="4800" dirty="0" smtClean="0"/>
              <a:t>.</a:t>
            </a:r>
            <a:br>
              <a:rPr lang="ru-RU" sz="48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АКВАТЕРМ Февраль  2018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Андронов Ф.И. тех директор ВЕЗА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andronoff@list.ru</a:t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5085184"/>
            <a:ext cx="6768752" cy="1772816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9" y="394608"/>
            <a:ext cx="8194705" cy="573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69732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Почти 100 штук заводов по России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81336"/>
            <a:ext cx="8203053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Рынок производителей РФ – сложился и он растет по знаниям и технологиям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9059756" cy="271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3228"/>
            <a:ext cx="8532440" cy="673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Большая часть рынка – отечественное!!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251311"/>
            <a:ext cx="9144001" cy="501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ПРОБЛЕМА – догнать ЕВРОПУ </a:t>
            </a:r>
            <a:br>
              <a:rPr lang="ru-RU" dirty="0" smtClean="0"/>
            </a:br>
            <a:r>
              <a:rPr lang="ru-RU" dirty="0" smtClean="0"/>
              <a:t>(не США и не КИТАЙ)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132" y="1556792"/>
            <a:ext cx="846829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816479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ЕВРОВЕНТ – это НЕГОСУДАРСТВЕННАЯ система 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393" y="1385392"/>
            <a:ext cx="8847607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АВОК - ? СП-? ТУ-? СТО-? 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86794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363272" cy="1570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СССР – </a:t>
            </a:r>
            <a:r>
              <a:rPr lang="ru-RU" dirty="0" err="1" smtClean="0"/>
              <a:t>ГОСТы</a:t>
            </a:r>
            <a:r>
              <a:rPr lang="ru-RU" dirty="0" smtClean="0"/>
              <a:t> </a:t>
            </a:r>
            <a:r>
              <a:rPr lang="en-US" dirty="0" smtClean="0"/>
              <a:t>, </a:t>
            </a:r>
            <a:r>
              <a:rPr lang="ru-RU" dirty="0" smtClean="0"/>
              <a:t>РФ – ГОСТ Р</a:t>
            </a:r>
            <a:br>
              <a:rPr lang="ru-RU" dirty="0" smtClean="0"/>
            </a:br>
            <a:r>
              <a:rPr lang="ru-RU" dirty="0" smtClean="0"/>
              <a:t>ЕС – Е</a:t>
            </a:r>
            <a:r>
              <a:rPr lang="en-US" dirty="0" smtClean="0"/>
              <a:t>N =</a:t>
            </a:r>
            <a:r>
              <a:rPr lang="ru-RU" dirty="0" smtClean="0"/>
              <a:t> ГОСТ Р ????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smtClean="0">
                <a:solidFill>
                  <a:srgbClr val="FF0000"/>
                </a:solidFill>
              </a:rPr>
              <a:t>ГАРМОНИЗАЦИЯ</a:t>
            </a:r>
            <a:r>
              <a:rPr lang="ru-RU" dirty="0" smtClean="0"/>
              <a:t>»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8301608" cy="48691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КОНДИЦИОНЕРЫ – ЦК </a:t>
            </a:r>
            <a:r>
              <a:rPr lang="en-US" dirty="0" smtClean="0"/>
              <a:t>AHU (EN 1886/13053)</a:t>
            </a:r>
            <a:endParaRPr lang="ru-RU" dirty="0" smtClean="0"/>
          </a:p>
          <a:p>
            <a:r>
              <a:rPr lang="ru-RU" dirty="0" smtClean="0"/>
              <a:t>Вентиляторы ЕН 14986 (ГОСТ 55026)</a:t>
            </a:r>
          </a:p>
          <a:p>
            <a:r>
              <a:rPr lang="ru-RU" dirty="0" smtClean="0"/>
              <a:t>Клапаны ЕН 1751 </a:t>
            </a:r>
          </a:p>
          <a:p>
            <a:r>
              <a:rPr lang="ru-RU" dirty="0" smtClean="0"/>
              <a:t>Пожарное оборудование ЕН 12101 ГОСТ  серии 5300)</a:t>
            </a:r>
          </a:p>
          <a:p>
            <a:r>
              <a:rPr lang="ru-RU" dirty="0" smtClean="0"/>
              <a:t>Воздуховоды – </a:t>
            </a:r>
            <a:r>
              <a:rPr lang="ru-RU" dirty="0" err="1" smtClean="0"/>
              <a:t>ГОСТов</a:t>
            </a:r>
            <a:r>
              <a:rPr lang="ru-RU" dirty="0" smtClean="0"/>
              <a:t> нет </a:t>
            </a:r>
          </a:p>
          <a:p>
            <a:r>
              <a:rPr lang="ru-RU" dirty="0" smtClean="0"/>
              <a:t>Теплообменники – фактически – не ГОСТ 99%</a:t>
            </a:r>
          </a:p>
          <a:p>
            <a:r>
              <a:rPr lang="ru-RU" dirty="0" smtClean="0"/>
              <a:t>Шкафы управления – не ГОСТ </a:t>
            </a:r>
          </a:p>
          <a:p>
            <a:r>
              <a:rPr lang="ru-RU" dirty="0" smtClean="0"/>
              <a:t>ТУ – заводов изготовителей (ВЕЗА -250шт  ТУ за 23 года)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34" y="0"/>
            <a:ext cx="7769867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ЕВРОВЕНТ и РФ ?</a:t>
            </a:r>
            <a:endParaRPr lang="ru-RU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0" y="1268760"/>
            <a:ext cx="893305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Тестирование оборудование (сертификация где??? Кем???)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6853294" cy="5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Калориметрический стенд - ВЕЗА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6692154" cy="501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686800" cy="11569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Аэродинамический стенд ВЕЗА -2008г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029" y="1600200"/>
            <a:ext cx="77119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КОМПАС -</a:t>
            </a:r>
            <a:r>
              <a:rPr lang="en-US" dirty="0" smtClean="0"/>
              <a:t>3D </a:t>
            </a:r>
            <a:r>
              <a:rPr lang="ru-RU" dirty="0" smtClean="0"/>
              <a:t> проектирование </a:t>
            </a:r>
          </a:p>
          <a:p>
            <a:r>
              <a:rPr lang="en-US" dirty="0" smtClean="0"/>
              <a:t>PDM – 1C </a:t>
            </a:r>
            <a:r>
              <a:rPr lang="ru-RU" dirty="0" smtClean="0"/>
              <a:t>УПП </a:t>
            </a:r>
            <a:r>
              <a:rPr lang="ru-RU" dirty="0" err="1" smtClean="0"/>
              <a:t>планирвоание</a:t>
            </a:r>
            <a:r>
              <a:rPr lang="ru-RU" dirty="0" smtClean="0"/>
              <a:t> производства</a:t>
            </a:r>
          </a:p>
          <a:p>
            <a:r>
              <a:rPr lang="en-US" dirty="0" smtClean="0"/>
              <a:t>CAPS - </a:t>
            </a:r>
            <a:r>
              <a:rPr lang="ru-RU" dirty="0" smtClean="0"/>
              <a:t> программы подбора оборудования</a:t>
            </a:r>
          </a:p>
          <a:p>
            <a:r>
              <a:rPr lang="en-US" dirty="0" smtClean="0"/>
              <a:t>CFD – </a:t>
            </a:r>
            <a:r>
              <a:rPr lang="ru-RU" dirty="0" smtClean="0"/>
              <a:t>численное моделирование процессов</a:t>
            </a:r>
          </a:p>
          <a:p>
            <a:r>
              <a:rPr lang="en-US" dirty="0" smtClean="0"/>
              <a:t>TRUMPF – </a:t>
            </a:r>
            <a:r>
              <a:rPr lang="ru-RU" dirty="0" smtClean="0"/>
              <a:t>все типы станков, включая склад</a:t>
            </a:r>
          </a:p>
          <a:p>
            <a:r>
              <a:rPr lang="en-US" dirty="0" smtClean="0"/>
              <a:t>TOYOTA - </a:t>
            </a:r>
            <a:r>
              <a:rPr lang="ru-RU" dirty="0" smtClean="0"/>
              <a:t> системы бережливого производства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Робот сварка - колес</a:t>
            </a:r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522" y="1124744"/>
            <a:ext cx="7841510" cy="500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Формовка – дисков колес</a:t>
            </a:r>
            <a:endParaRPr lang="ru-RU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213" y="1600200"/>
            <a:ext cx="818357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Сварка аргоном </a:t>
            </a:r>
            <a:r>
              <a:rPr lang="ru-RU" dirty="0" err="1" smtClean="0"/>
              <a:t>нержав</a:t>
            </a:r>
            <a:r>
              <a:rPr lang="ru-RU" dirty="0" smtClean="0"/>
              <a:t>. Стали 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210" y="1600200"/>
            <a:ext cx="793757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40568" y="188640"/>
            <a:ext cx="10729192" cy="108012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Технология конденсаторов на Р410 – 60бар</a:t>
            </a:r>
            <a:endParaRPr lang="ru-RU" sz="36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485" y="1600200"/>
            <a:ext cx="777303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Окрасочная линия – автомат </a:t>
            </a: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412" y="1724819"/>
            <a:ext cx="787717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Гибочная технология - робот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88011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Модельные ряды изделий - РФ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СССР архивные модели – сохранены </a:t>
            </a:r>
          </a:p>
          <a:p>
            <a:r>
              <a:rPr lang="ru-RU" dirty="0" smtClean="0"/>
              <a:t>ЕВРОПА – как прототипы </a:t>
            </a:r>
          </a:p>
          <a:p>
            <a:r>
              <a:rPr lang="ru-RU" dirty="0" smtClean="0"/>
              <a:t>Каждая фирма свои ТУ и свои МОДЕЛИ</a:t>
            </a:r>
          </a:p>
          <a:p>
            <a:r>
              <a:rPr lang="ru-RU" dirty="0" smtClean="0"/>
              <a:t>Модели постоянно расширяются и ПАРАМЕТРИЗУЮТСЯ через </a:t>
            </a:r>
            <a:r>
              <a:rPr lang="en-US" dirty="0" smtClean="0"/>
              <a:t> CAPS BIM</a:t>
            </a:r>
          </a:p>
          <a:p>
            <a:r>
              <a:rPr lang="ru-RU" dirty="0" smtClean="0"/>
              <a:t>Работа с рядами моделей требует учебы</a:t>
            </a:r>
          </a:p>
          <a:p>
            <a:r>
              <a:rPr lang="ru-RU" dirty="0" smtClean="0"/>
              <a:t>ТОЧНОСТЬ подбора 5% , вместо 20-30%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TROX- HALTON –ACTIONAIR- RUSKIN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738" y="1700808"/>
            <a:ext cx="8802262" cy="433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Модельный ряд – «клапаны»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186" y="1124745"/>
            <a:ext cx="6649442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Вентиляторы крышные </a:t>
            </a:r>
            <a:endParaRPr lang="ru-RU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71044"/>
            <a:ext cx="7300679" cy="505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Модельный ряд – </a:t>
            </a:r>
            <a:r>
              <a:rPr lang="ru-RU" dirty="0" err="1" smtClean="0"/>
              <a:t>Хол</a:t>
            </a:r>
            <a:r>
              <a:rPr lang="ru-RU" dirty="0" smtClean="0"/>
              <a:t>. Машины </a:t>
            </a: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5925070" cy="527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710531"/>
            <a:ext cx="6096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(ТМ) Модели вентиляторов – не СССР :ВРАН, ВОСК, КРОВ, ВИР ….</a:t>
            </a:r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851" y="1600200"/>
            <a:ext cx="634829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 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282</Words>
  <Application>Microsoft Office PowerPoint</Application>
  <PresentationFormat>Экран (4:3)</PresentationFormat>
  <Paragraphs>48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«   Уменьшение разрыва между вентиляционным оборудованием Европы и Российской Федерации   » Стандарты. Технологии.  Модельные ряды.   АКВАТЕРМ Февраль  2018 Андронов Ф.И. тех директор ВЕЗА andronoff@list.ru   </vt:lpstr>
      <vt:lpstr>Слайд 2</vt:lpstr>
      <vt:lpstr>Слайд 3</vt:lpstr>
      <vt:lpstr>Почти 100 штук заводов по России</vt:lpstr>
      <vt:lpstr>Рынок производителей РФ – сложился и он растет по знаниям и технологиям </vt:lpstr>
      <vt:lpstr>Слайд 6</vt:lpstr>
      <vt:lpstr>Большая часть рынка – отечественное!!</vt:lpstr>
      <vt:lpstr>ПРОБЛЕМА – догнать ЕВРОПУ  (не США и не КИТАЙ)</vt:lpstr>
      <vt:lpstr>Слайд 9</vt:lpstr>
      <vt:lpstr>ЕВРОВЕНТ – это НЕГОСУДАРСТВЕННАЯ система </vt:lpstr>
      <vt:lpstr>АВОК - ? СП-? ТУ-? СТО-? </vt:lpstr>
      <vt:lpstr>СССР – ГОСТы , РФ – ГОСТ Р ЕС – ЕN = ГОСТ Р ???? «ГАРМОНИЗАЦИЯ»  </vt:lpstr>
      <vt:lpstr>Слайд 13</vt:lpstr>
      <vt:lpstr>ЕВРОВЕНТ и РФ ?</vt:lpstr>
      <vt:lpstr>Тестирование оборудование (сертификация где??? Кем???)</vt:lpstr>
      <vt:lpstr>Калориметрический стенд - ВЕЗА</vt:lpstr>
      <vt:lpstr>Аэродинамический стенд ВЕЗА -2008г</vt:lpstr>
      <vt:lpstr>ТЕХНОЛОГИИ</vt:lpstr>
      <vt:lpstr>Робот сварка - колес</vt:lpstr>
      <vt:lpstr>Формовка – дисков колес</vt:lpstr>
      <vt:lpstr>Сварка аргоном нержав. Стали </vt:lpstr>
      <vt:lpstr>Технология конденсаторов на Р410 – 60бар</vt:lpstr>
      <vt:lpstr>Окрасочная линия – автомат </vt:lpstr>
      <vt:lpstr>Гибочная технология - робот</vt:lpstr>
      <vt:lpstr>Модельные ряды изделий - РФ</vt:lpstr>
      <vt:lpstr>TROX- HALTON –ACTIONAIR- RUSKIN</vt:lpstr>
      <vt:lpstr>Модельный ряд – «клапаны»</vt:lpstr>
      <vt:lpstr>Вентиляторы крышные </vt:lpstr>
      <vt:lpstr>Модельный ряд – Хол. Машины </vt:lpstr>
      <vt:lpstr>Слайд 30</vt:lpstr>
      <vt:lpstr>(ТМ) Модели вентиляторов – не СССР :ВРАН, ВОСК, КРОВ, ВИР ….</vt:lpstr>
      <vt:lpstr>Спасибо за внимание !</vt:lpstr>
    </vt:vector>
  </TitlesOfParts>
  <Company>VEZA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andronov</dc:creator>
  <cp:lastModifiedBy>andronov</cp:lastModifiedBy>
  <cp:revision>9</cp:revision>
  <dcterms:created xsi:type="dcterms:W3CDTF">2017-10-30T08:15:22Z</dcterms:created>
  <dcterms:modified xsi:type="dcterms:W3CDTF">2018-02-07T06:43:10Z</dcterms:modified>
</cp:coreProperties>
</file>