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332" r:id="rId3"/>
    <p:sldId id="333" r:id="rId4"/>
    <p:sldId id="334" r:id="rId5"/>
    <p:sldId id="335" r:id="rId6"/>
  </p:sldIdLst>
  <p:sldSz cx="9906000" cy="6858000" type="A4"/>
  <p:notesSz cx="6858000" cy="9144000"/>
  <p:embeddedFontLst>
    <p:embeddedFont>
      <p:font typeface="Open Sans Light" panose="020B0306030504020204" pitchFamily="34" charset="0"/>
      <p:regular r:id="rId9"/>
      <p:italic r:id="rId10"/>
    </p:embeddedFont>
    <p:embeddedFont>
      <p:font typeface="AA Bebas Neue" panose="02000506030000020004" pitchFamily="2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603050402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algn="l" defTabSz="957283" rtl="0" eaLnBrk="0" fontAlgn="base" hangingPunct="0">
      <a:spcBef>
        <a:spcPct val="0"/>
      </a:spcBef>
      <a:spcAft>
        <a:spcPct val="0"/>
      </a:spcAft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77186" indent="360801" algn="l" defTabSz="957283" rtl="0" eaLnBrk="0" fontAlgn="base" hangingPunct="0">
      <a:spcBef>
        <a:spcPct val="0"/>
      </a:spcBef>
      <a:spcAft>
        <a:spcPct val="0"/>
      </a:spcAft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57283" indent="718690" algn="l" defTabSz="957283" rtl="0" eaLnBrk="0" fontAlgn="base" hangingPunct="0">
      <a:spcBef>
        <a:spcPct val="0"/>
      </a:spcBef>
      <a:spcAft>
        <a:spcPct val="0"/>
      </a:spcAft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434471" indent="1079491" algn="l" defTabSz="957283" rtl="0" eaLnBrk="0" fontAlgn="base" hangingPunct="0">
      <a:spcBef>
        <a:spcPct val="0"/>
      </a:spcBef>
      <a:spcAft>
        <a:spcPct val="0"/>
      </a:spcAft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914567" indent="1437379" algn="l" defTabSz="957283" rtl="0" eaLnBrk="0" fontAlgn="base" hangingPunct="0">
      <a:spcBef>
        <a:spcPct val="0"/>
      </a:spcBef>
      <a:spcAft>
        <a:spcPct val="0"/>
      </a:spcAft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4189934" algn="l" defTabSz="1675974" rtl="0" eaLnBrk="1" latinLnBrk="0" hangingPunct="1"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5027921" algn="l" defTabSz="1675974" rtl="0" eaLnBrk="1" latinLnBrk="0" hangingPunct="1"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5865907" algn="l" defTabSz="1675974" rtl="0" eaLnBrk="1" latinLnBrk="0" hangingPunct="1"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6703894" algn="l" defTabSz="1675974" rtl="0" eaLnBrk="1" latinLnBrk="0" hangingPunct="1">
      <a:defRPr sz="1833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E3"/>
    <a:srgbClr val="424242"/>
    <a:srgbClr val="2CB0E8"/>
    <a:srgbClr val="636363"/>
    <a:srgbClr val="EC8383"/>
    <a:srgbClr val="ACECA6"/>
    <a:srgbClr val="00A016"/>
    <a:srgbClr val="6DCFF6"/>
    <a:srgbClr val="464646"/>
    <a:srgbClr val="F2E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15" autoAdjust="0"/>
    <p:restoredTop sz="95512" autoAdjust="0"/>
  </p:normalViewPr>
  <p:slideViewPr>
    <p:cSldViewPr snapToGrid="0">
      <p:cViewPr varScale="1">
        <p:scale>
          <a:sx n="113" d="100"/>
          <a:sy n="113" d="100"/>
        </p:scale>
        <p:origin x="924" y="96"/>
      </p:cViewPr>
      <p:guideLst>
        <p:guide orient="horz" pos="2069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41A250-D74D-4FB8-8790-EA5DAFF30860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2715112-2F2F-4B4B-96EB-B43FD4F58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7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8047E56-3AEA-4FF7-9008-55CFA7054911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52248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251418-B1E5-490E-8385-9A0C9C6040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656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837987" algn="l" rtl="0" eaLnBrk="0" fontAlgn="base" hangingPunct="0">
      <a:spcBef>
        <a:spcPct val="30000"/>
      </a:spcBef>
      <a:spcAft>
        <a:spcPct val="0"/>
      </a:spcAft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675974" algn="l" rtl="0" eaLnBrk="0" fontAlgn="base" hangingPunct="0">
      <a:spcBef>
        <a:spcPct val="30000"/>
      </a:spcBef>
      <a:spcAft>
        <a:spcPct val="0"/>
      </a:spcAft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2513960" algn="l" rtl="0" eaLnBrk="0" fontAlgn="base" hangingPunct="0">
      <a:spcBef>
        <a:spcPct val="30000"/>
      </a:spcBef>
      <a:spcAft>
        <a:spcPct val="0"/>
      </a:spcAft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3351947" algn="l" rtl="0" eaLnBrk="0" fontAlgn="base" hangingPunct="0">
      <a:spcBef>
        <a:spcPct val="30000"/>
      </a:spcBef>
      <a:spcAft>
        <a:spcPct val="0"/>
      </a:spcAft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4189934" algn="l" defTabSz="167597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5027921" algn="l" defTabSz="167597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5865907" algn="l" defTabSz="167597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6703894" algn="l" defTabSz="167597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Cover 1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22288" fontAlgn="base">
              <a:spcBef>
                <a:spcPct val="0"/>
              </a:spcBef>
              <a:spcAft>
                <a:spcPct val="0"/>
              </a:spcAft>
            </a:pPr>
            <a:fld id="{D2F4C42F-C3A9-44E7-AF4D-381FB71FAA5C}" type="slidenum">
              <a:rPr lang="en-US" sz="1200" smtClean="0"/>
              <a:pPr defTabSz="52228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416838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22288" fontAlgn="base">
              <a:spcBef>
                <a:spcPct val="0"/>
              </a:spcBef>
              <a:spcAft>
                <a:spcPct val="0"/>
              </a:spcAft>
            </a:pPr>
            <a:fld id="{C83410DE-4D3D-496B-B6FE-C2AD64875156}" type="slidenum">
              <a:rPr lang="en-US" sz="1200" smtClean="0"/>
              <a:pPr defTabSz="522288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07484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22288" fontAlgn="base">
              <a:spcBef>
                <a:spcPct val="0"/>
              </a:spcBef>
              <a:spcAft>
                <a:spcPct val="0"/>
              </a:spcAft>
            </a:pPr>
            <a:fld id="{C83410DE-4D3D-496B-B6FE-C2AD64875156}" type="slidenum">
              <a:rPr lang="en-US" sz="1200" smtClean="0"/>
              <a:pPr defTabSz="522288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06478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22288" fontAlgn="base">
              <a:spcBef>
                <a:spcPct val="0"/>
              </a:spcBef>
              <a:spcAft>
                <a:spcPct val="0"/>
              </a:spcAft>
            </a:pPr>
            <a:fld id="{C83410DE-4D3D-496B-B6FE-C2AD64875156}" type="slidenum">
              <a:rPr lang="en-US" sz="1200" smtClean="0"/>
              <a:pPr defTabSz="522288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16613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F23AE21-1A84-4693-800F-17BC01688100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0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4" y="1600205"/>
            <a:ext cx="8915401" cy="4525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960FB65-2141-42A9-BF21-D5B7461FDF61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E2816D5-481C-45B3-9BE8-F9F68FD67A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9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5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3894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5" y="2906713"/>
            <a:ext cx="8420100" cy="1500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1pPr>
            <a:lvl2pPr marL="442258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884517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326775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769033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2211291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653550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309580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538066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7359D1-6A7F-43F2-8B31-E944C4087221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52A388-2D4E-41D8-BF5F-DAD4F9D78B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2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299" y="1600205"/>
            <a:ext cx="4375151" cy="4525962"/>
          </a:xfrm>
          <a:prstGeom prst="rect">
            <a:avLst/>
          </a:prstGeo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186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1" y="1600205"/>
            <a:ext cx="4375151" cy="4525962"/>
          </a:xfrm>
          <a:prstGeom prst="rect">
            <a:avLst/>
          </a:prstGeo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186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79E1EE0-23AB-48A3-8A38-87BD3DD9CC01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5599FC4-2D29-46FF-8748-7465D2D6B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3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299" y="1535113"/>
            <a:ext cx="437687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70" b="1"/>
            </a:lvl1pPr>
            <a:lvl2pPr marL="442258" indent="0">
              <a:buNone/>
              <a:defRPr sz="1862" b="1"/>
            </a:lvl2pPr>
            <a:lvl3pPr marL="884517" indent="0">
              <a:buNone/>
              <a:defRPr sz="1693" b="1"/>
            </a:lvl3pPr>
            <a:lvl4pPr marL="1326775" indent="0">
              <a:buNone/>
              <a:defRPr sz="1524" b="1"/>
            </a:lvl4pPr>
            <a:lvl5pPr marL="1769033" indent="0">
              <a:buNone/>
              <a:defRPr sz="1524" b="1"/>
            </a:lvl5pPr>
            <a:lvl6pPr marL="2211291" indent="0">
              <a:buNone/>
              <a:defRPr sz="1524" b="1"/>
            </a:lvl6pPr>
            <a:lvl7pPr marL="2653550" indent="0">
              <a:buNone/>
              <a:defRPr sz="1524" b="1"/>
            </a:lvl7pPr>
            <a:lvl8pPr marL="3095808" indent="0">
              <a:buNone/>
              <a:defRPr sz="1524" b="1"/>
            </a:lvl8pPr>
            <a:lvl9pPr marL="3538066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299" y="2174874"/>
            <a:ext cx="4376871" cy="3951288"/>
          </a:xfrm>
          <a:prstGeom prst="rect">
            <a:avLst/>
          </a:prstGeom>
        </p:spPr>
        <p:txBody>
          <a:bodyPr/>
          <a:lstStyle>
            <a:lvl1pPr>
              <a:defRPr sz="2370"/>
            </a:lvl1pPr>
            <a:lvl2pPr>
              <a:defRPr sz="1862"/>
            </a:lvl2pPr>
            <a:lvl3pPr>
              <a:defRPr sz="169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6" y="1535113"/>
            <a:ext cx="437858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70" b="1"/>
            </a:lvl1pPr>
            <a:lvl2pPr marL="442258" indent="0">
              <a:buNone/>
              <a:defRPr sz="1862" b="1"/>
            </a:lvl2pPr>
            <a:lvl3pPr marL="884517" indent="0">
              <a:buNone/>
              <a:defRPr sz="1693" b="1"/>
            </a:lvl3pPr>
            <a:lvl4pPr marL="1326775" indent="0">
              <a:buNone/>
              <a:defRPr sz="1524" b="1"/>
            </a:lvl4pPr>
            <a:lvl5pPr marL="1769033" indent="0">
              <a:buNone/>
              <a:defRPr sz="1524" b="1"/>
            </a:lvl5pPr>
            <a:lvl6pPr marL="2211291" indent="0">
              <a:buNone/>
              <a:defRPr sz="1524" b="1"/>
            </a:lvl6pPr>
            <a:lvl7pPr marL="2653550" indent="0">
              <a:buNone/>
              <a:defRPr sz="1524" b="1"/>
            </a:lvl7pPr>
            <a:lvl8pPr marL="3095808" indent="0">
              <a:buNone/>
              <a:defRPr sz="1524" b="1"/>
            </a:lvl8pPr>
            <a:lvl9pPr marL="3538066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6" y="2174874"/>
            <a:ext cx="4378589" cy="3951288"/>
          </a:xfrm>
          <a:prstGeom prst="rect">
            <a:avLst/>
          </a:prstGeom>
        </p:spPr>
        <p:txBody>
          <a:bodyPr/>
          <a:lstStyle>
            <a:lvl1pPr>
              <a:defRPr sz="2370"/>
            </a:lvl1pPr>
            <a:lvl2pPr>
              <a:defRPr sz="1862"/>
            </a:lvl2pPr>
            <a:lvl3pPr>
              <a:defRPr sz="169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9534209-E3AB-4780-A3A2-0C2783BCC1F3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65EC0F-80F8-4FC7-9764-1E997AB435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5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C4BFE13-6496-44A6-BA52-F1314E0A406C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4DDA2EA-88B9-4B76-A26E-D7165B735F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04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229EA9A-7558-4D84-BE33-2EA98E6C4299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73793DF-6C57-4A71-A854-3D3211778B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43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6" y="273049"/>
            <a:ext cx="3259005" cy="1162051"/>
          </a:xfrm>
          <a:prstGeom prst="rect">
            <a:avLst/>
          </a:prstGeom>
        </p:spPr>
        <p:txBody>
          <a:bodyPr anchor="b"/>
          <a:lstStyle>
            <a:lvl1pPr algn="l">
              <a:defRPr sz="186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6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047"/>
            </a:lvl1pPr>
            <a:lvl2pPr>
              <a:defRPr sz="2709"/>
            </a:lvl2pPr>
            <a:lvl3pPr>
              <a:defRPr sz="2370"/>
            </a:lvl3pPr>
            <a:lvl4pPr>
              <a:defRPr sz="1862"/>
            </a:lvl4pPr>
            <a:lvl5pPr>
              <a:defRPr sz="1862"/>
            </a:lvl5pPr>
            <a:lvl6pPr>
              <a:defRPr sz="1862"/>
            </a:lvl6pPr>
            <a:lvl7pPr>
              <a:defRPr sz="1862"/>
            </a:lvl7pPr>
            <a:lvl8pPr>
              <a:defRPr sz="1862"/>
            </a:lvl8pPr>
            <a:lvl9pPr>
              <a:defRPr sz="18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6" y="1435101"/>
            <a:ext cx="3259005" cy="4691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4"/>
            </a:lvl1pPr>
            <a:lvl2pPr marL="442258" indent="0">
              <a:buNone/>
              <a:defRPr sz="1185"/>
            </a:lvl2pPr>
            <a:lvl3pPr marL="884517" indent="0">
              <a:buNone/>
              <a:defRPr sz="1016"/>
            </a:lvl3pPr>
            <a:lvl4pPr marL="1326775" indent="0">
              <a:buNone/>
              <a:defRPr sz="846"/>
            </a:lvl4pPr>
            <a:lvl5pPr marL="1769033" indent="0">
              <a:buNone/>
              <a:defRPr sz="846"/>
            </a:lvl5pPr>
            <a:lvl6pPr marL="2211291" indent="0">
              <a:buNone/>
              <a:defRPr sz="846"/>
            </a:lvl6pPr>
            <a:lvl7pPr marL="2653550" indent="0">
              <a:buNone/>
              <a:defRPr sz="846"/>
            </a:lvl7pPr>
            <a:lvl8pPr marL="3095808" indent="0">
              <a:buNone/>
              <a:defRPr sz="846"/>
            </a:lvl8pPr>
            <a:lvl9pPr marL="3538066" indent="0">
              <a:buNone/>
              <a:defRPr sz="84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BF48112-519E-4DB0-9EDA-B342CE3D282F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CC96CA4-5340-4E07-8276-3D2AE3866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4"/>
            <a:ext cx="5943600" cy="566739"/>
          </a:xfrm>
          <a:prstGeom prst="rect">
            <a:avLst/>
          </a:prstGeom>
        </p:spPr>
        <p:txBody>
          <a:bodyPr anchor="b"/>
          <a:lstStyle>
            <a:lvl1pPr algn="l">
              <a:defRPr sz="186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81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47"/>
            </a:lvl1pPr>
            <a:lvl2pPr marL="442258" indent="0">
              <a:buNone/>
              <a:defRPr sz="2709"/>
            </a:lvl2pPr>
            <a:lvl3pPr marL="884517" indent="0">
              <a:buNone/>
              <a:defRPr sz="2370"/>
            </a:lvl3pPr>
            <a:lvl4pPr marL="1326775" indent="0">
              <a:buNone/>
              <a:defRPr sz="1862"/>
            </a:lvl4pPr>
            <a:lvl5pPr marL="1769033" indent="0">
              <a:buNone/>
              <a:defRPr sz="1862"/>
            </a:lvl5pPr>
            <a:lvl6pPr marL="2211291" indent="0">
              <a:buNone/>
              <a:defRPr sz="1862"/>
            </a:lvl6pPr>
            <a:lvl7pPr marL="2653550" indent="0">
              <a:buNone/>
              <a:defRPr sz="1862"/>
            </a:lvl7pPr>
            <a:lvl8pPr marL="3095808" indent="0">
              <a:buNone/>
              <a:defRPr sz="1862"/>
            </a:lvl8pPr>
            <a:lvl9pPr marL="3538066" indent="0">
              <a:buNone/>
              <a:defRPr sz="1862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4"/>
            </a:lvl1pPr>
            <a:lvl2pPr marL="442258" indent="0">
              <a:buNone/>
              <a:defRPr sz="1185"/>
            </a:lvl2pPr>
            <a:lvl3pPr marL="884517" indent="0">
              <a:buNone/>
              <a:defRPr sz="1016"/>
            </a:lvl3pPr>
            <a:lvl4pPr marL="1326775" indent="0">
              <a:buNone/>
              <a:defRPr sz="846"/>
            </a:lvl4pPr>
            <a:lvl5pPr marL="1769033" indent="0">
              <a:buNone/>
              <a:defRPr sz="846"/>
            </a:lvl5pPr>
            <a:lvl6pPr marL="2211291" indent="0">
              <a:buNone/>
              <a:defRPr sz="846"/>
            </a:lvl6pPr>
            <a:lvl7pPr marL="2653550" indent="0">
              <a:buNone/>
              <a:defRPr sz="846"/>
            </a:lvl7pPr>
            <a:lvl8pPr marL="3095808" indent="0">
              <a:buNone/>
              <a:defRPr sz="846"/>
            </a:lvl8pPr>
            <a:lvl9pPr marL="3538066" indent="0">
              <a:buNone/>
              <a:defRPr sz="84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1DA5E64-7CA1-4B31-8E94-0E0423E31F20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1A1F151-7698-4B91-8F5D-9A3AB9E96D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4" y="1600205"/>
            <a:ext cx="8915401" cy="4525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8D1090E-5C0E-4A7D-A98F-F86DBCF9EF32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40E53D-1E10-40CC-8E67-12C6A2C343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21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9D40985-60FA-4F2B-965F-101B7ED03906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4C8FEB6-42C7-42F3-B2C1-730C6AFBE1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69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74639"/>
            <a:ext cx="89154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494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350F0D7-4FD8-4610-A22D-D5F0F66F33E5}" type="datetimeFigureOut">
              <a:rPr lang="en-US"/>
              <a:pPr>
                <a:defRPr/>
              </a:pPr>
              <a:t>2/3/2016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3521" y="6355389"/>
            <a:ext cx="3138960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00285" y="6355389"/>
            <a:ext cx="2311221" cy="367040"/>
          </a:xfrm>
          <a:prstGeom prst="rect">
            <a:avLst/>
          </a:prstGeom>
        </p:spPr>
        <p:txBody>
          <a:bodyPr/>
          <a:lstStyle>
            <a:lvl1pPr defTabSz="884517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5ECF410-A1EF-4A1B-B2A5-8D0FE49225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8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</p:sldLayoutIdLst>
  <p:txStyles>
    <p:titleStyle>
      <a:lvl1pPr algn="ctr" defTabSz="884178" rtl="0" eaLnBrk="0" fontAlgn="base" hangingPunct="0">
        <a:spcBef>
          <a:spcPct val="0"/>
        </a:spcBef>
        <a:spcAft>
          <a:spcPct val="0"/>
        </a:spcAft>
        <a:defRPr sz="423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84178" rtl="0" eaLnBrk="0" fontAlgn="base" hangingPunct="0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2pPr>
      <a:lvl3pPr algn="ctr" defTabSz="884178" rtl="0" eaLnBrk="0" fontAlgn="base" hangingPunct="0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3pPr>
      <a:lvl4pPr algn="ctr" defTabSz="884178" rtl="0" eaLnBrk="0" fontAlgn="base" hangingPunct="0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4pPr>
      <a:lvl5pPr algn="ctr" defTabSz="884178" rtl="0" eaLnBrk="0" fontAlgn="base" hangingPunct="0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5pPr>
      <a:lvl6pPr marL="773990" algn="ctr" defTabSz="884178" rtl="0" fontAlgn="base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6pPr>
      <a:lvl7pPr marL="1547983" algn="ctr" defTabSz="884178" rtl="0" fontAlgn="base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7pPr>
      <a:lvl8pPr marL="2321973" algn="ctr" defTabSz="884178" rtl="0" fontAlgn="base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8pPr>
      <a:lvl9pPr marL="3095964" algn="ctr" defTabSz="884178" rtl="0" fontAlgn="base">
        <a:spcBef>
          <a:spcPct val="0"/>
        </a:spcBef>
        <a:spcAft>
          <a:spcPct val="0"/>
        </a:spcAft>
        <a:defRPr sz="4232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30559" indent="-330559" algn="l" defTabSz="88417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7556" indent="-274121" algn="l" defTabSz="88417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9" kern="1200">
          <a:solidFill>
            <a:schemeClr val="tx1"/>
          </a:solidFill>
          <a:latin typeface="+mn-lt"/>
          <a:ea typeface="+mn-ea"/>
          <a:cs typeface="+mn-cs"/>
        </a:defRPr>
      </a:lvl2pPr>
      <a:lvl3pPr marL="1104551" indent="-220372" algn="l" defTabSz="88417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3pPr>
      <a:lvl4pPr marL="1545294" indent="-220372" algn="l" defTabSz="88417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2" kern="1200">
          <a:solidFill>
            <a:schemeClr val="tx1"/>
          </a:solidFill>
          <a:latin typeface="+mn-lt"/>
          <a:ea typeface="+mn-ea"/>
          <a:cs typeface="+mn-cs"/>
        </a:defRPr>
      </a:lvl4pPr>
      <a:lvl5pPr marL="1988726" indent="-220372" algn="l" defTabSz="88417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862" kern="1200">
          <a:solidFill>
            <a:schemeClr val="tx1"/>
          </a:solidFill>
          <a:latin typeface="+mn-lt"/>
          <a:ea typeface="+mn-ea"/>
          <a:cs typeface="+mn-cs"/>
        </a:defRPr>
      </a:lvl5pPr>
      <a:lvl6pPr marL="2432420" indent="-221128" algn="l" defTabSz="884517" rtl="0" eaLnBrk="1" latinLnBrk="0" hangingPunct="1">
        <a:spcBef>
          <a:spcPct val="20000"/>
        </a:spcBef>
        <a:buFont typeface="Arial" pitchFamily="34" charset="0"/>
        <a:buChar char="•"/>
        <a:defRPr sz="1862" kern="1200">
          <a:solidFill>
            <a:schemeClr val="tx1"/>
          </a:solidFill>
          <a:latin typeface="+mn-lt"/>
          <a:ea typeface="+mn-ea"/>
          <a:cs typeface="+mn-cs"/>
        </a:defRPr>
      </a:lvl6pPr>
      <a:lvl7pPr marL="2874680" indent="-221128" algn="l" defTabSz="884517" rtl="0" eaLnBrk="1" latinLnBrk="0" hangingPunct="1">
        <a:spcBef>
          <a:spcPct val="20000"/>
        </a:spcBef>
        <a:buFont typeface="Arial" pitchFamily="34" charset="0"/>
        <a:buChar char="•"/>
        <a:defRPr sz="1862" kern="1200">
          <a:solidFill>
            <a:schemeClr val="tx1"/>
          </a:solidFill>
          <a:latin typeface="+mn-lt"/>
          <a:ea typeface="+mn-ea"/>
          <a:cs typeface="+mn-cs"/>
        </a:defRPr>
      </a:lvl7pPr>
      <a:lvl8pPr marL="3316938" indent="-221128" algn="l" defTabSz="884517" rtl="0" eaLnBrk="1" latinLnBrk="0" hangingPunct="1">
        <a:spcBef>
          <a:spcPct val="20000"/>
        </a:spcBef>
        <a:buFont typeface="Arial" pitchFamily="34" charset="0"/>
        <a:buChar char="•"/>
        <a:defRPr sz="1862" kern="1200">
          <a:solidFill>
            <a:schemeClr val="tx1"/>
          </a:solidFill>
          <a:latin typeface="+mn-lt"/>
          <a:ea typeface="+mn-ea"/>
          <a:cs typeface="+mn-cs"/>
        </a:defRPr>
      </a:lvl8pPr>
      <a:lvl9pPr marL="3759196" indent="-221128" algn="l" defTabSz="884517" rtl="0" eaLnBrk="1" latinLnBrk="0" hangingPunct="1">
        <a:spcBef>
          <a:spcPct val="20000"/>
        </a:spcBef>
        <a:buFont typeface="Arial" pitchFamily="34" charset="0"/>
        <a:buChar char="•"/>
        <a:defRPr sz="18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1pPr>
      <a:lvl2pPr marL="442258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2pPr>
      <a:lvl3pPr marL="884517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26775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4pPr>
      <a:lvl5pPr marL="1769033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5pPr>
      <a:lvl6pPr marL="2211291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6pPr>
      <a:lvl7pPr marL="2653550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7pPr>
      <a:lvl8pPr marL="3095808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8pPr>
      <a:lvl9pPr marL="3538066" algn="l" defTabSz="884517" rtl="0" eaLnBrk="1" latinLnBrk="0" hangingPunct="1">
        <a:defRPr sz="16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2520027" y="2539402"/>
            <a:ext cx="0" cy="1253035"/>
          </a:xfrm>
          <a:prstGeom prst="line">
            <a:avLst/>
          </a:prstGeom>
          <a:ln w="19050">
            <a:solidFill>
              <a:srgbClr val="42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3" name="TextBox 31"/>
          <p:cNvSpPr txBox="1">
            <a:spLocks noChangeArrowheads="1"/>
          </p:cNvSpPr>
          <p:nvPr/>
        </p:nvSpPr>
        <p:spPr bwMode="auto">
          <a:xfrm>
            <a:off x="2595208" y="2691801"/>
            <a:ext cx="5837595" cy="92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709" dirty="0" smtClean="0">
                <a:solidFill>
                  <a:srgbClr val="424242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Промышленные тепловые насосы </a:t>
            </a:r>
            <a:r>
              <a:rPr lang="en-US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BROSK</a:t>
            </a:r>
            <a:r>
              <a:rPr lang="ru-RU" sz="2709" dirty="0" smtClean="0">
                <a:solidFill>
                  <a:srgbClr val="424242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. Окупаемость </a:t>
            </a:r>
            <a:r>
              <a:rPr lang="ru-RU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2 года</a:t>
            </a:r>
            <a:endParaRPr lang="en-US" sz="2709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4100" y="5157788"/>
            <a:ext cx="4940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Докладчик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Ковалев Олег Алексеевич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44386" y="2904309"/>
            <a:ext cx="9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err="1" smtClean="0">
                <a:solidFill>
                  <a:srgbClr val="424242"/>
                </a:solidFill>
                <a:latin typeface="AA Bebas Neue" panose="02000506030000020004" pitchFamily="2" charset="0"/>
                <a:ea typeface="Open Sans" panose="020B0606030504020204" pitchFamily="34" charset="0"/>
                <a:cs typeface="Arial" panose="020B0604020202020204" pitchFamily="34" charset="0"/>
              </a:rPr>
              <a:t>brosk</a:t>
            </a:r>
            <a:endParaRPr lang="en-US" sz="2800" dirty="0">
              <a:solidFill>
                <a:srgbClr val="424242"/>
              </a:solidFill>
              <a:latin typeface="AA Bebas Neue" panose="02000506030000020004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9977" y="5496342"/>
            <a:ext cx="27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Директор по развитию компании тепловые насосы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BROSK</a:t>
            </a:r>
            <a:endParaRPr lang="ru-RU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1200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599127" y="581931"/>
            <a:ext cx="4673504" cy="5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709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Тверь:</a:t>
            </a:r>
            <a:r>
              <a:rPr lang="en-US" sz="270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 </a:t>
            </a:r>
            <a:r>
              <a:rPr lang="ru-RU" sz="2709" dirty="0" err="1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Гостинница</a:t>
            </a:r>
            <a:r>
              <a:rPr lang="ru-RU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, ресторан, магазин </a:t>
            </a:r>
            <a:endParaRPr lang="en-US" sz="2709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5" y="1292399"/>
            <a:ext cx="4070348" cy="266281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861" y="4011064"/>
            <a:ext cx="1999792" cy="14126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84" y="4012761"/>
            <a:ext cx="1999792" cy="1410933"/>
          </a:xfrm>
          <a:prstGeom prst="rect">
            <a:avLst/>
          </a:prstGeom>
        </p:spPr>
      </p:pic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283063" y="1688594"/>
            <a:ext cx="3644661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 реализации: 2013</a:t>
            </a: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Тепловой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насос: 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BROSK 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Mark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II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00, </a:t>
            </a:r>
            <a:r>
              <a:rPr lang="en-US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55 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кВт/ч</a:t>
            </a:r>
            <a:endParaRPr 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Площадь здания: 610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м²</a:t>
            </a:r>
          </a:p>
          <a:p>
            <a:pPr>
              <a:defRPr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Отопление: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теплый пол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5283063" y="1291958"/>
            <a:ext cx="3057698" cy="320820"/>
            <a:chOff x="678957" y="3678317"/>
            <a:chExt cx="2791240" cy="365665"/>
          </a:xfrm>
        </p:grpSpPr>
        <p:sp>
          <p:nvSpPr>
            <p:cNvPr id="36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7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Данные объекта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5272631" y="2477871"/>
            <a:ext cx="3057698" cy="516890"/>
            <a:chOff x="678957" y="3678317"/>
            <a:chExt cx="2791240" cy="589142"/>
          </a:xfrm>
        </p:grpSpPr>
        <p:sp>
          <p:nvSpPr>
            <p:cNvPr id="39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40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58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Экономическая составляющая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272631" y="2884063"/>
            <a:ext cx="436182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Первоначальные вложения: 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1.1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млн р.</a:t>
            </a: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Теплопотери за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год: 250 МВт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ч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Средние затраты на отопление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электричесвтом: 680 тыс. р.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Затраты тепловым насосом: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170 тыс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Экономия: 510 тыс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Окупаемость: 2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года</a:t>
            </a: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Ближайшее конкурентное предложение: 3 млн. р.</a:t>
            </a:r>
          </a:p>
          <a:p>
            <a:pPr eaLnBrk="1" hangingPunct="1"/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1" name="Группа 37"/>
          <p:cNvGrpSpPr/>
          <p:nvPr/>
        </p:nvGrpSpPr>
        <p:grpSpPr>
          <a:xfrm>
            <a:off x="5272631" y="4157495"/>
            <a:ext cx="3057698" cy="320820"/>
            <a:chOff x="678957" y="3678317"/>
            <a:chExt cx="2791240" cy="365665"/>
          </a:xfrm>
        </p:grpSpPr>
        <p:sp>
          <p:nvSpPr>
            <p:cNvPr id="22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23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Особенности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283063" y="4594775"/>
            <a:ext cx="424429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Отддаленность от коммуникаций.</a:t>
            </a: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Комплексное отопление и ГВС для многопрофильного объекта (гостинница, ресторан, магазин).</a:t>
            </a:r>
          </a:p>
          <a:p>
            <a:pPr>
              <a:defRPr/>
            </a:pP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Компакное размещение промышленного оборудования (тепловой насос, два бойлера косвеннвсего нагрева, геоколлектор, распределительный тепловой пункт, 4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м²).</a:t>
            </a:r>
          </a:p>
        </p:txBody>
      </p:sp>
      <p:cxnSp>
        <p:nvCxnSpPr>
          <p:cNvPr id="26" name="Straight Connector 51"/>
          <p:cNvCxnSpPr/>
          <p:nvPr/>
        </p:nvCxnSpPr>
        <p:spPr>
          <a:xfrm>
            <a:off x="687992" y="6001609"/>
            <a:ext cx="851926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61030" y="6102070"/>
            <a:ext cx="29115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424242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Тепловые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насосы</a:t>
            </a:r>
            <a:endParaRPr lang="en-US" sz="2800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6"/>
          <p:cNvCxnSpPr/>
          <p:nvPr/>
        </p:nvCxnSpPr>
        <p:spPr>
          <a:xfrm>
            <a:off x="1808620" y="6102070"/>
            <a:ext cx="0" cy="52943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855750" y="6102070"/>
            <a:ext cx="9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err="1" smtClean="0">
                <a:solidFill>
                  <a:srgbClr val="424242"/>
                </a:solidFill>
                <a:latin typeface="AA Bebas Neue" panose="02000506030000020004" pitchFamily="2" charset="0"/>
                <a:ea typeface="Open Sans" panose="020B0606030504020204" pitchFamily="34" charset="0"/>
                <a:cs typeface="Arial" panose="020B0604020202020204" pitchFamily="34" charset="0"/>
              </a:rPr>
              <a:t>brosk</a:t>
            </a:r>
            <a:endParaRPr lang="en-US" sz="2800" dirty="0">
              <a:solidFill>
                <a:srgbClr val="424242"/>
              </a:solidFill>
              <a:latin typeface="AA Bebas Neue" panose="02000506030000020004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6924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34" grpId="0"/>
      <p:bldP spid="4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599127" y="579515"/>
            <a:ext cx="4673504" cy="5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709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Тверь:</a:t>
            </a:r>
            <a:r>
              <a:rPr lang="en-US" sz="270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 </a:t>
            </a:r>
            <a:r>
              <a:rPr lang="ru-RU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Производство</a:t>
            </a:r>
            <a:endParaRPr lang="en-US" sz="2709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1"/>
          <p:cNvCxnSpPr/>
          <p:nvPr/>
        </p:nvCxnSpPr>
        <p:spPr>
          <a:xfrm>
            <a:off x="687992" y="6001609"/>
            <a:ext cx="851926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5" y="1289983"/>
            <a:ext cx="4070348" cy="26727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05" y="4018629"/>
            <a:ext cx="1999792" cy="1405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5861" y="4018629"/>
            <a:ext cx="1999792" cy="1409729"/>
          </a:xfrm>
          <a:prstGeom prst="rect">
            <a:avLst/>
          </a:prstGeom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283063" y="1688594"/>
            <a:ext cx="364466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 реализации: 2014</a:t>
            </a: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Тепловой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насос: 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BROSK Mark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00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2 шт., 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110 кВт/ч</a:t>
            </a:r>
            <a:endParaRPr 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Площадь здания: 1500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м²</a:t>
            </a:r>
          </a:p>
          <a:p>
            <a:pPr>
              <a:defRPr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Отопление: радиаторы </a:t>
            </a: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Компания: Гер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Технолоджи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30" name="Группа 34"/>
          <p:cNvGrpSpPr/>
          <p:nvPr/>
        </p:nvGrpSpPr>
        <p:grpSpPr>
          <a:xfrm>
            <a:off x="5283063" y="1291958"/>
            <a:ext cx="3057698" cy="320820"/>
            <a:chOff x="678957" y="3678317"/>
            <a:chExt cx="2791240" cy="365665"/>
          </a:xfrm>
        </p:grpSpPr>
        <p:sp>
          <p:nvSpPr>
            <p:cNvPr id="31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2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Данные объекта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3" name="Группа 37"/>
          <p:cNvGrpSpPr/>
          <p:nvPr/>
        </p:nvGrpSpPr>
        <p:grpSpPr>
          <a:xfrm>
            <a:off x="5272631" y="2610879"/>
            <a:ext cx="3057698" cy="516890"/>
            <a:chOff x="678957" y="3678317"/>
            <a:chExt cx="2791240" cy="589142"/>
          </a:xfrm>
        </p:grpSpPr>
        <p:sp>
          <p:nvSpPr>
            <p:cNvPr id="34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5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58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Экономическая составляющая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272631" y="3017071"/>
            <a:ext cx="4361820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Первоначальные вложения: 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2.3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млн р.</a:t>
            </a: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Теплопотери за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год: 360 МВт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ч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Средние затраты на отопление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электричесвтом: 1.58 млн. р.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Затраты тепловым насосом: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350 тыс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Экономия: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1 230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тыс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Окупаемость: 2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года</a:t>
            </a:r>
          </a:p>
          <a:p>
            <a:pPr eaLnBrk="1" hangingPunct="1"/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37" name="Группа 37"/>
          <p:cNvGrpSpPr/>
          <p:nvPr/>
        </p:nvGrpSpPr>
        <p:grpSpPr>
          <a:xfrm>
            <a:off x="5272631" y="4140869"/>
            <a:ext cx="3057698" cy="320820"/>
            <a:chOff x="678957" y="3678317"/>
            <a:chExt cx="2791240" cy="365665"/>
          </a:xfrm>
        </p:grpSpPr>
        <p:sp>
          <p:nvSpPr>
            <p:cNvPr id="38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9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Особенности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83064" y="4578149"/>
            <a:ext cx="4351388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Коммерческий центр города (Тверь, проспект Калинина).</a:t>
            </a: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Система отопления на базе высокотемпературных биметаллических радиаторов.</a:t>
            </a:r>
          </a:p>
          <a:p>
            <a:pPr>
              <a:defRPr/>
            </a:pP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Высокие требования производственного оборудования к стабильному температурному режиму.</a:t>
            </a:r>
            <a:endParaRPr lang="ru-RU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1808620" y="6102070"/>
            <a:ext cx="2964000" cy="529430"/>
            <a:chOff x="1808620" y="6102070"/>
            <a:chExt cx="2964000" cy="529430"/>
          </a:xfrm>
        </p:grpSpPr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1861030" y="6102070"/>
              <a:ext cx="29115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800" dirty="0">
                  <a:solidFill>
                    <a:srgbClr val="424242"/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Тепловые</a:t>
              </a:r>
              <a:r>
                <a:rPr lang="ru-RU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 </a:t>
              </a:r>
              <a:r>
                <a:rPr lang="ru-RU" sz="2800" dirty="0">
                  <a:solidFill>
                    <a:srgbClr val="00A0E3"/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насосы</a:t>
              </a:r>
              <a:endParaRPr lang="en-US" sz="2800" dirty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Straight Connector 36"/>
            <p:cNvCxnSpPr/>
            <p:nvPr/>
          </p:nvCxnSpPr>
          <p:spPr>
            <a:xfrm>
              <a:off x="1808620" y="6102070"/>
              <a:ext cx="0" cy="52943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855750" y="6102070"/>
            <a:ext cx="9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err="1" smtClean="0">
                <a:solidFill>
                  <a:srgbClr val="424242"/>
                </a:solidFill>
                <a:latin typeface="AA Bebas Neue" panose="02000506030000020004" pitchFamily="2" charset="0"/>
                <a:ea typeface="Open Sans" panose="020B0606030504020204" pitchFamily="34" charset="0"/>
                <a:cs typeface="Arial" panose="020B0604020202020204" pitchFamily="34" charset="0"/>
              </a:rPr>
              <a:t>brosk</a:t>
            </a:r>
            <a:endParaRPr lang="en-US" sz="2800" dirty="0">
              <a:solidFill>
                <a:srgbClr val="424242"/>
              </a:solidFill>
              <a:latin typeface="AA Bebas Neue" panose="02000506030000020004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2499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29" grpId="0"/>
      <p:bldP spid="36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599127" y="574458"/>
            <a:ext cx="4673504" cy="5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709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Псков:</a:t>
            </a:r>
            <a:r>
              <a:rPr lang="en-US" sz="270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 </a:t>
            </a:r>
            <a:r>
              <a:rPr lang="ru-RU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Аэродром</a:t>
            </a:r>
            <a:endParaRPr lang="en-US" sz="2709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304" y="1277149"/>
            <a:ext cx="4070349" cy="2678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396" y="4016643"/>
            <a:ext cx="2006257" cy="14090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304" y="4016642"/>
            <a:ext cx="2007502" cy="1409087"/>
          </a:xfrm>
          <a:prstGeom prst="rect">
            <a:avLst/>
          </a:prstGeom>
        </p:spPr>
      </p:pic>
      <p:cxnSp>
        <p:nvCxnSpPr>
          <p:cNvPr id="25" name="Straight Connector 51"/>
          <p:cNvCxnSpPr/>
          <p:nvPr/>
        </p:nvCxnSpPr>
        <p:spPr>
          <a:xfrm>
            <a:off x="687992" y="6001609"/>
            <a:ext cx="851926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283063" y="1688594"/>
            <a:ext cx="364466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 реализации: 2015</a:t>
            </a: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Тепловой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насос: 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BROSK Mark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10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00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100 кВт/ч</a:t>
            </a:r>
            <a:endParaRPr 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Общая площадь зданий: 840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м²</a:t>
            </a:r>
          </a:p>
          <a:p>
            <a:pPr>
              <a:defRPr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Отопление: </a:t>
            </a: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радиаторы, теплый пол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Компания: Авиацентр «Середка»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defRPr/>
            </a:pP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33" name="Группа 34"/>
          <p:cNvGrpSpPr/>
          <p:nvPr/>
        </p:nvGrpSpPr>
        <p:grpSpPr>
          <a:xfrm>
            <a:off x="5283063" y="1291958"/>
            <a:ext cx="3057698" cy="320820"/>
            <a:chOff x="678957" y="3678317"/>
            <a:chExt cx="2791240" cy="365665"/>
          </a:xfrm>
        </p:grpSpPr>
        <p:sp>
          <p:nvSpPr>
            <p:cNvPr id="34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5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Данные объекта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6" name="Группа 37"/>
          <p:cNvGrpSpPr/>
          <p:nvPr/>
        </p:nvGrpSpPr>
        <p:grpSpPr>
          <a:xfrm>
            <a:off x="5272631" y="2610879"/>
            <a:ext cx="3057698" cy="516890"/>
            <a:chOff x="678957" y="3678317"/>
            <a:chExt cx="2791240" cy="589142"/>
          </a:xfrm>
        </p:grpSpPr>
        <p:sp>
          <p:nvSpPr>
            <p:cNvPr id="37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38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58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Экономическая составляющая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272631" y="3017071"/>
            <a:ext cx="436182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Первоначальные вложения: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1.4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млн р.</a:t>
            </a: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Теплопотери за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год: 240 МВт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ч (+ГВС: 20 МВт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ч) 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Средние затраты на отопление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электричесвтом: 620 тыс. р.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Затраты тепловым насосом: 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150 тыс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Экономия: 470 тыс </a:t>
            </a:r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р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r>
              <a:rPr lang="en-US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год</a:t>
            </a:r>
            <a:endParaRPr lang="ru-RU" sz="1050" dirty="0">
              <a:solidFill>
                <a:srgbClr val="63636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eaLnBrk="1" hangingPunct="1"/>
            <a:r>
              <a:rPr lang="ru-RU" sz="1050" dirty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Окупаемость: 3</a:t>
            </a:r>
            <a:r>
              <a:rPr lang="ru-RU" sz="1050" dirty="0" smtClean="0">
                <a:solidFill>
                  <a:srgbClr val="63636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года</a:t>
            </a:r>
          </a:p>
        </p:txBody>
      </p:sp>
      <p:grpSp>
        <p:nvGrpSpPr>
          <p:cNvPr id="40" name="Группа 37"/>
          <p:cNvGrpSpPr/>
          <p:nvPr/>
        </p:nvGrpSpPr>
        <p:grpSpPr>
          <a:xfrm>
            <a:off x="5272631" y="4132557"/>
            <a:ext cx="3057698" cy="320820"/>
            <a:chOff x="678957" y="3678317"/>
            <a:chExt cx="2791240" cy="365665"/>
          </a:xfrm>
        </p:grpSpPr>
        <p:sp>
          <p:nvSpPr>
            <p:cNvPr id="41" name="Rectangle 1"/>
            <p:cNvSpPr/>
            <p:nvPr/>
          </p:nvSpPr>
          <p:spPr bwMode="auto">
            <a:xfrm>
              <a:off x="678957" y="3678317"/>
              <a:ext cx="2791240" cy="365665"/>
            </a:xfrm>
            <a:prstGeom prst="rect">
              <a:avLst/>
            </a:prstGeom>
            <a:solidFill>
              <a:srgbClr val="00A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03" dirty="0"/>
            </a:p>
          </p:txBody>
        </p:sp>
        <p:sp>
          <p:nvSpPr>
            <p:cNvPr id="42" name="TextBox 45"/>
            <p:cNvSpPr txBox="1">
              <a:spLocks noChangeArrowheads="1"/>
            </p:cNvSpPr>
            <p:nvPr/>
          </p:nvSpPr>
          <p:spPr bwMode="auto">
            <a:xfrm>
              <a:off x="678957" y="3687180"/>
              <a:ext cx="2791240" cy="34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sz="1354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Особенности</a:t>
              </a:r>
              <a:endParaRPr lang="en-US" sz="135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283063" y="4569837"/>
            <a:ext cx="43513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Три здания соединенные теплотрассой (150м) с общей котельной.</a:t>
            </a:r>
          </a:p>
          <a:p>
            <a:pPr eaLnBrk="1" hangingPunct="1"/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Горизонтальный геоколлектор выполненный заказчким площадью 1 Га.</a:t>
            </a:r>
          </a:p>
          <a:p>
            <a:pPr eaLnBrk="1" hangingPunct="1"/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Аэродром значительно удален от населенных пунктов и коммуникаций.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1808620" y="6102070"/>
            <a:ext cx="2964000" cy="529430"/>
            <a:chOff x="1808620" y="6102070"/>
            <a:chExt cx="2964000" cy="529430"/>
          </a:xfrm>
        </p:grpSpPr>
        <p:sp>
          <p:nvSpPr>
            <p:cNvPr id="44" name="TextBox 43"/>
            <p:cNvSpPr txBox="1">
              <a:spLocks noChangeArrowheads="1"/>
            </p:cNvSpPr>
            <p:nvPr/>
          </p:nvSpPr>
          <p:spPr bwMode="auto">
            <a:xfrm>
              <a:off x="1861030" y="6102070"/>
              <a:ext cx="29115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800" dirty="0">
                  <a:solidFill>
                    <a:srgbClr val="424242"/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Тепловые</a:t>
              </a:r>
              <a:r>
                <a:rPr lang="ru-RU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 </a:t>
              </a:r>
              <a:r>
                <a:rPr lang="ru-RU" sz="2800" dirty="0">
                  <a:solidFill>
                    <a:srgbClr val="00A0E3"/>
                  </a:solidFill>
                  <a:latin typeface="AA Bebas Neue" panose="02000506030000020004" pitchFamily="2" charset="0"/>
                  <a:cs typeface="Arial" panose="020B0604020202020204" pitchFamily="34" charset="0"/>
                </a:rPr>
                <a:t>насосы</a:t>
              </a:r>
              <a:endParaRPr lang="en-US" sz="2800" dirty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Connector 36"/>
            <p:cNvCxnSpPr/>
            <p:nvPr/>
          </p:nvCxnSpPr>
          <p:spPr>
            <a:xfrm>
              <a:off x="1808620" y="6102070"/>
              <a:ext cx="0" cy="52943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55750" y="6102070"/>
            <a:ext cx="9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err="1" smtClean="0">
                <a:solidFill>
                  <a:srgbClr val="424242"/>
                </a:solidFill>
                <a:latin typeface="AA Bebas Neue" panose="02000506030000020004" pitchFamily="2" charset="0"/>
                <a:ea typeface="Open Sans" panose="020B0606030504020204" pitchFamily="34" charset="0"/>
                <a:cs typeface="Arial" panose="020B0604020202020204" pitchFamily="34" charset="0"/>
              </a:rPr>
              <a:t>brosk</a:t>
            </a:r>
            <a:endParaRPr lang="en-US" sz="2800" dirty="0">
              <a:solidFill>
                <a:srgbClr val="424242"/>
              </a:solidFill>
              <a:latin typeface="AA Bebas Neue" panose="02000506030000020004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014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32" grpId="0"/>
      <p:bldP spid="39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1"/>
          <p:cNvSpPr txBox="1">
            <a:spLocks noChangeArrowheads="1"/>
          </p:cNvSpPr>
          <p:nvPr/>
        </p:nvSpPr>
        <p:spPr bwMode="auto">
          <a:xfrm>
            <a:off x="3623782" y="3029917"/>
            <a:ext cx="2658436" cy="5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709" dirty="0" smtClean="0">
                <a:solidFill>
                  <a:srgbClr val="424242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Спасибо за </a:t>
            </a:r>
            <a:r>
              <a:rPr lang="ru-RU" sz="2709" dirty="0" smtClean="0">
                <a:solidFill>
                  <a:srgbClr val="00A0E3"/>
                </a:solidFill>
                <a:latin typeface="AA Bebas Neue" panose="02000506030000020004" pitchFamily="2" charset="0"/>
                <a:cs typeface="Arial" panose="020B0604020202020204" pitchFamily="34" charset="0"/>
              </a:rPr>
              <a:t>внимание</a:t>
            </a:r>
            <a:endParaRPr lang="en-US" sz="2709" dirty="0">
              <a:solidFill>
                <a:srgbClr val="00A0E3"/>
              </a:solidFill>
              <a:latin typeface="AA Bebas Neue" panose="020005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3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6714</TotalTime>
  <Words>418</Words>
  <Application>Microsoft Office PowerPoint</Application>
  <PresentationFormat>Лист A4 (210x297 мм)</PresentationFormat>
  <Paragraphs>70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Open Sans Light</vt:lpstr>
      <vt:lpstr>AA Bebas Neue</vt:lpstr>
      <vt:lpstr>Calibri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tingying</dc:creator>
  <cp:lastModifiedBy>brosk-2</cp:lastModifiedBy>
  <cp:revision>837</cp:revision>
  <dcterms:created xsi:type="dcterms:W3CDTF">2012-12-03T17:49:10Z</dcterms:created>
  <dcterms:modified xsi:type="dcterms:W3CDTF">2016-02-03T12:43:56Z</dcterms:modified>
</cp:coreProperties>
</file>