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87" r:id="rId5"/>
    <p:sldId id="286" r:id="rId6"/>
    <p:sldId id="262" r:id="rId7"/>
    <p:sldId id="273" r:id="rId8"/>
    <p:sldId id="274" r:id="rId9"/>
    <p:sldId id="263" r:id="rId10"/>
    <p:sldId id="280" r:id="rId11"/>
    <p:sldId id="281" r:id="rId12"/>
    <p:sldId id="282" r:id="rId13"/>
    <p:sldId id="284" r:id="rId14"/>
    <p:sldId id="266" r:id="rId15"/>
    <p:sldId id="267" r:id="rId16"/>
    <p:sldId id="276" r:id="rId17"/>
    <p:sldId id="285" r:id="rId18"/>
    <p:sldId id="26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62E5260E-FED8-4DEA-9B4E-6E1E4D8F04FF}">
          <p14:sldIdLst>
            <p14:sldId id="256"/>
            <p14:sldId id="257"/>
            <p14:sldId id="258"/>
            <p14:sldId id="287"/>
            <p14:sldId id="286"/>
            <p14:sldId id="262"/>
            <p14:sldId id="273"/>
            <p14:sldId id="274"/>
            <p14:sldId id="263"/>
            <p14:sldId id="280"/>
            <p14:sldId id="281"/>
            <p14:sldId id="282"/>
            <p14:sldId id="284"/>
            <p14:sldId id="266"/>
            <p14:sldId id="267"/>
            <p14:sldId id="276"/>
            <p14:sldId id="285"/>
            <p14:sldId id="268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ltisk" initials="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66" d="100"/>
          <a:sy n="66" d="100"/>
        </p:scale>
        <p:origin x="-150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6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1-26T17:02:33.139" idx="1">
    <p:pos x="10" y="1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B4183E3-BF95-44F6-82B3-EAA1586E7594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lfa-vim.govorin@bitrix24.ru" TargetMode="External"/><Relationship Id="rId2" Type="http://schemas.openxmlformats.org/officeDocument/2006/relationships/hyperlink" Target="mailto:alfa-vim@bitrix24.ru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s-tank.ru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67136"/>
          </a:xfrm>
        </p:spPr>
        <p:txBody>
          <a:bodyPr>
            <a:normAutofit/>
          </a:bodyPr>
          <a:lstStyle/>
          <a:p>
            <a:r>
              <a:rPr lang="ru-RU" dirty="0" smtClean="0"/>
              <a:t>Станкевич Максим Владимирович</a:t>
            </a:r>
          </a:p>
          <a:p>
            <a:r>
              <a:rPr lang="ru-RU" dirty="0" smtClean="0"/>
              <a:t>Говорин </a:t>
            </a:r>
            <a:r>
              <a:rPr lang="ru-RU" dirty="0"/>
              <a:t>А</a:t>
            </a:r>
            <a:r>
              <a:rPr lang="ru-RU" dirty="0" smtClean="0"/>
              <a:t>лександр Владимирович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Специалисты по геотермальным и воздушным тепловым насосам компании «</a:t>
            </a:r>
            <a:r>
              <a:rPr lang="ru-RU" dirty="0" err="1" smtClean="0"/>
              <a:t>Алфа-Вим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2547715"/>
          </a:xfrm>
        </p:spPr>
        <p:txBody>
          <a:bodyPr>
            <a:noAutofit/>
          </a:bodyPr>
          <a:lstStyle/>
          <a:p>
            <a:r>
              <a:rPr lang="ru-RU" sz="4000" dirty="0" smtClean="0"/>
              <a:t>Опыт внедрения </a:t>
            </a:r>
            <a:r>
              <a:rPr lang="ru-RU" sz="4000" dirty="0" smtClean="0"/>
              <a:t> </a:t>
            </a:r>
            <a:r>
              <a:rPr lang="ru-RU" sz="4000" dirty="0" smtClean="0"/>
              <a:t>тепловых насосов в Республике Беларусь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5100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6512511" cy="1143000"/>
          </a:xfrm>
        </p:spPr>
        <p:txBody>
          <a:bodyPr/>
          <a:lstStyle/>
          <a:p>
            <a:r>
              <a:rPr lang="ru-RU" dirty="0" smtClean="0"/>
              <a:t>Объекты: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1052736"/>
            <a:ext cx="7560840" cy="4608512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700" dirty="0" smtClean="0"/>
              <a:t> </a:t>
            </a:r>
            <a:r>
              <a:rPr lang="ru-RU" sz="2400" dirty="0" err="1"/>
              <a:t>Ивенец</a:t>
            </a:r>
            <a:r>
              <a:rPr lang="ru-RU" sz="2400" dirty="0"/>
              <a:t> Производство S-</a:t>
            </a:r>
            <a:r>
              <a:rPr lang="ru-RU" sz="2400" dirty="0" err="1"/>
              <a:t>Tank</a:t>
            </a:r>
            <a:r>
              <a:rPr lang="ru-RU" sz="2400" dirty="0"/>
              <a:t>          </a:t>
            </a:r>
            <a:r>
              <a:rPr lang="ru-RU" sz="2400" dirty="0" smtClean="0"/>
              <a:t>75 </a:t>
            </a:r>
            <a:r>
              <a:rPr lang="ru-RU" sz="2400" dirty="0"/>
              <a:t>кВт </a:t>
            </a:r>
            <a:endParaRPr lang="ru-RU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 </a:t>
            </a:r>
            <a:r>
              <a:rPr lang="ru-RU" sz="2400" dirty="0" err="1" smtClean="0"/>
              <a:t>Белоруч</a:t>
            </a:r>
            <a:r>
              <a:rPr lang="ru-RU" sz="2400" dirty="0" err="1" smtClean="0"/>
              <a:t>и</a:t>
            </a:r>
            <a:r>
              <a:rPr lang="ru-RU" sz="2400" dirty="0" smtClean="0"/>
              <a:t> </a:t>
            </a:r>
            <a:r>
              <a:rPr lang="ru-RU" sz="2400" dirty="0" smtClean="0"/>
              <a:t>АП здание                       </a:t>
            </a:r>
            <a:r>
              <a:rPr lang="ru-RU" sz="2400" dirty="0" smtClean="0"/>
              <a:t>120 </a:t>
            </a:r>
            <a:r>
              <a:rPr lang="ru-RU" sz="2400" dirty="0"/>
              <a:t>кВт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 </a:t>
            </a:r>
            <a:r>
              <a:rPr lang="ru-RU" sz="2400" dirty="0" err="1" smtClean="0"/>
              <a:t>Белорусь</a:t>
            </a:r>
            <a:r>
              <a:rPr lang="ru-RU" sz="2400" dirty="0" smtClean="0"/>
              <a:t> Нефть нефтебаза</a:t>
            </a:r>
            <a:r>
              <a:rPr lang="ru-RU" sz="2400" dirty="0" smtClean="0"/>
              <a:t>           240 </a:t>
            </a:r>
            <a:r>
              <a:rPr lang="ru-RU" sz="2400" dirty="0"/>
              <a:t>кВт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/>
              <a:t> </a:t>
            </a:r>
            <a:r>
              <a:rPr lang="ru-RU" sz="2400" dirty="0" smtClean="0"/>
              <a:t>Горки </a:t>
            </a:r>
            <a:r>
              <a:rPr lang="ru-RU" sz="2400" dirty="0"/>
              <a:t>Водоканал  </a:t>
            </a:r>
            <a:r>
              <a:rPr lang="ru-RU" sz="2400" dirty="0" smtClean="0"/>
              <a:t>                           </a:t>
            </a:r>
            <a:r>
              <a:rPr lang="ru-RU" sz="2400" dirty="0"/>
              <a:t>320 кВт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 Гродно </a:t>
            </a:r>
            <a:r>
              <a:rPr lang="ru-RU" sz="2400" dirty="0" smtClean="0"/>
              <a:t>бизнес </a:t>
            </a:r>
            <a:r>
              <a:rPr lang="ru-RU" sz="2400" dirty="0"/>
              <a:t>центр   </a:t>
            </a:r>
            <a:r>
              <a:rPr lang="ru-RU" sz="2400" dirty="0" smtClean="0"/>
              <a:t>                   300  </a:t>
            </a:r>
            <a:r>
              <a:rPr lang="ru-RU" sz="2400" dirty="0"/>
              <a:t>кВт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 Несвиж ЦРБ                                     375 </a:t>
            </a:r>
            <a:r>
              <a:rPr lang="ru-RU" sz="2400" dirty="0"/>
              <a:t>кВт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 Новополоцк </a:t>
            </a:r>
            <a:r>
              <a:rPr lang="ru-RU" sz="2400" dirty="0" err="1"/>
              <a:t>Интерсервис</a:t>
            </a:r>
            <a:r>
              <a:rPr lang="ru-RU" sz="2400" dirty="0"/>
              <a:t>             </a:t>
            </a:r>
            <a:r>
              <a:rPr lang="ru-RU" sz="2400" dirty="0" smtClean="0"/>
              <a:t>  </a:t>
            </a:r>
            <a:r>
              <a:rPr lang="ru-RU" sz="2400" dirty="0"/>
              <a:t>300 </a:t>
            </a:r>
            <a:r>
              <a:rPr lang="ru-RU" sz="2400" dirty="0" smtClean="0"/>
              <a:t>кВт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Гостиница «</a:t>
            </a:r>
            <a:r>
              <a:rPr lang="ru-RU" sz="2400" dirty="0" err="1" smtClean="0"/>
              <a:t>Изубрица</a:t>
            </a:r>
            <a:r>
              <a:rPr lang="ru-RU" sz="2400" dirty="0" smtClean="0"/>
              <a:t>»                     120 кВт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Туристический комплекс «Красный бор» 1120 </a:t>
            </a:r>
            <a:r>
              <a:rPr lang="ru-RU" sz="2400" dirty="0" err="1" smtClean="0"/>
              <a:t>кВ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0606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552728" cy="857032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/>
              <a:t>Обьекты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692696"/>
            <a:ext cx="7934797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800" dirty="0" smtClean="0"/>
              <a:t>10. </a:t>
            </a:r>
            <a:r>
              <a:rPr lang="ru-RU" sz="2800" dirty="0" err="1" smtClean="0"/>
              <a:t>Асобино</a:t>
            </a:r>
            <a:r>
              <a:rPr lang="ru-RU" sz="2800" dirty="0" smtClean="0"/>
              <a:t> очистные                         160 кВт</a:t>
            </a:r>
          </a:p>
          <a:p>
            <a:pPr marL="0" indent="0">
              <a:buNone/>
            </a:pPr>
            <a:r>
              <a:rPr lang="ru-RU" sz="2800" dirty="0" smtClean="0"/>
              <a:t>11. Столбцы                                         100 кВт 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3354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3" y="4372168"/>
            <a:ext cx="6686128" cy="215317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Производство компании</a:t>
            </a:r>
            <a:r>
              <a:rPr lang="en-US" dirty="0" smtClean="0"/>
              <a:t> S-Tank </a:t>
            </a:r>
            <a:r>
              <a:rPr lang="ru-RU" dirty="0" smtClean="0"/>
              <a:t>   </a:t>
            </a:r>
            <a:br>
              <a:rPr lang="ru-RU" dirty="0" smtClean="0"/>
            </a:br>
            <a:r>
              <a:rPr lang="ru-RU" dirty="0" smtClean="0"/>
              <a:t>ГТН скважины</a:t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692696"/>
            <a:ext cx="6264696" cy="3528392"/>
          </a:xfrm>
        </p:spPr>
      </p:pic>
    </p:spTree>
    <p:extLst>
      <p:ext uri="{BB962C8B-B14F-4D97-AF65-F5344CB8AC3E}">
        <p14:creationId xmlns:p14="http://schemas.microsoft.com/office/powerpoint/2010/main" val="187621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Гостиница «</a:t>
            </a:r>
            <a:r>
              <a:rPr lang="ru-RU" sz="3200" dirty="0" err="1" smtClean="0"/>
              <a:t>Изубрица</a:t>
            </a:r>
            <a:r>
              <a:rPr lang="ru-RU" sz="3200" dirty="0" smtClean="0"/>
              <a:t>»</a:t>
            </a:r>
            <a:br>
              <a:rPr lang="ru-RU" sz="3200" dirty="0" smtClean="0"/>
            </a:br>
            <a:r>
              <a:rPr lang="ru-RU" sz="3200" dirty="0" smtClean="0"/>
              <a:t>ГТН 120 кВт отопление и ГВС</a:t>
            </a:r>
            <a:br>
              <a:rPr lang="ru-RU" sz="3200" dirty="0" smtClean="0"/>
            </a:br>
            <a:r>
              <a:rPr lang="ru-RU" sz="3200" dirty="0" smtClean="0"/>
              <a:t>2015 год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endParaRPr lang="ru-RU" sz="3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883444"/>
            <a:ext cx="47625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33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Белоручи</a:t>
            </a:r>
            <a:r>
              <a:rPr lang="ru-RU" dirty="0" smtClean="0"/>
              <a:t> АП здание 120 кВт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883" y="731838"/>
            <a:ext cx="2604683" cy="3475037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908" y="731838"/>
            <a:ext cx="2604683" cy="3475037"/>
          </a:xfrm>
        </p:spPr>
      </p:pic>
    </p:spTree>
    <p:extLst>
      <p:ext uri="{BB962C8B-B14F-4D97-AF65-F5344CB8AC3E}">
        <p14:creationId xmlns:p14="http://schemas.microsoft.com/office/powerpoint/2010/main" val="304755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Асобино</a:t>
            </a:r>
            <a:r>
              <a:rPr lang="ru-RU" dirty="0" smtClean="0"/>
              <a:t> очистные 160 кВт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883" y="731838"/>
            <a:ext cx="2604683" cy="3475037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1214438"/>
            <a:ext cx="3346450" cy="2509837"/>
          </a:xfrm>
        </p:spPr>
      </p:pic>
    </p:spTree>
    <p:extLst>
      <p:ext uri="{BB962C8B-B14F-4D97-AF65-F5344CB8AC3E}">
        <p14:creationId xmlns:p14="http://schemas.microsoft.com/office/powerpoint/2010/main" val="159698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Гродно Бизнес центр 300 кВт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14438"/>
            <a:ext cx="3346450" cy="2509837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1214438"/>
            <a:ext cx="3346450" cy="2509837"/>
          </a:xfrm>
        </p:spPr>
      </p:pic>
    </p:spTree>
    <p:extLst>
      <p:ext uri="{BB962C8B-B14F-4D97-AF65-F5344CB8AC3E}">
        <p14:creationId xmlns:p14="http://schemas.microsoft.com/office/powerpoint/2010/main" val="384962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Красный бор </a:t>
            </a:r>
            <a:r>
              <a:rPr lang="ru-RU" dirty="0" smtClean="0"/>
              <a:t>1140 </a:t>
            </a:r>
            <a:r>
              <a:rPr lang="ru-RU" dirty="0" smtClean="0"/>
              <a:t>кВт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283" y="734074"/>
            <a:ext cx="2601884" cy="3470564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308" y="731996"/>
            <a:ext cx="2601884" cy="3474720"/>
          </a:xfrm>
        </p:spPr>
      </p:pic>
    </p:spTree>
    <p:extLst>
      <p:ext uri="{BB962C8B-B14F-4D97-AF65-F5344CB8AC3E}">
        <p14:creationId xmlns:p14="http://schemas.microsoft.com/office/powerpoint/2010/main" val="139568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1558859"/>
            <a:ext cx="3346450" cy="1820994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14438"/>
            <a:ext cx="3346450" cy="2509837"/>
          </a:xfrm>
        </p:spPr>
      </p:pic>
    </p:spTree>
    <p:extLst>
      <p:ext uri="{BB962C8B-B14F-4D97-AF65-F5344CB8AC3E}">
        <p14:creationId xmlns:p14="http://schemas.microsoft.com/office/powerpoint/2010/main" val="292749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14438"/>
            <a:ext cx="3346450" cy="250983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1214438"/>
            <a:ext cx="3346450" cy="2509837"/>
          </a:xfrm>
        </p:spPr>
      </p:pic>
    </p:spTree>
    <p:extLst>
      <p:ext uri="{BB962C8B-B14F-4D97-AF65-F5344CB8AC3E}">
        <p14:creationId xmlns:p14="http://schemas.microsoft.com/office/powerpoint/2010/main" val="92205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14438"/>
            <a:ext cx="3346450" cy="2509837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1214438"/>
            <a:ext cx="3346450" cy="2509837"/>
          </a:xfrm>
        </p:spPr>
      </p:pic>
    </p:spTree>
    <p:extLst>
      <p:ext uri="{BB962C8B-B14F-4D97-AF65-F5344CB8AC3E}">
        <p14:creationId xmlns:p14="http://schemas.microsoft.com/office/powerpoint/2010/main" val="64290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ЦРБ Несвиж 375 кВт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14438"/>
            <a:ext cx="3346450" cy="250983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1686561"/>
            <a:ext cx="3346450" cy="1565590"/>
          </a:xfrm>
        </p:spPr>
      </p:pic>
    </p:spTree>
    <p:extLst>
      <p:ext uri="{BB962C8B-B14F-4D97-AF65-F5344CB8AC3E}">
        <p14:creationId xmlns:p14="http://schemas.microsoft.com/office/powerpoint/2010/main" val="279118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Белорусь</a:t>
            </a:r>
            <a:r>
              <a:rPr lang="ru-RU" dirty="0" smtClean="0"/>
              <a:t> Нефть каскад 240 квт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14438"/>
            <a:ext cx="3346450" cy="2509837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1214868"/>
            <a:ext cx="3346450" cy="2508976"/>
          </a:xfrm>
        </p:spPr>
      </p:pic>
    </p:spTree>
    <p:extLst>
      <p:ext uri="{BB962C8B-B14F-4D97-AF65-F5344CB8AC3E}">
        <p14:creationId xmlns:p14="http://schemas.microsoft.com/office/powerpoint/2010/main" val="91029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Складской комплекс ТН 100 кВт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14868"/>
            <a:ext cx="3346450" cy="2508976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1214868"/>
            <a:ext cx="3346450" cy="2508976"/>
          </a:xfrm>
        </p:spPr>
      </p:pic>
    </p:spTree>
    <p:extLst>
      <p:ext uri="{BB962C8B-B14F-4D97-AF65-F5344CB8AC3E}">
        <p14:creationId xmlns:p14="http://schemas.microsoft.com/office/powerpoint/2010/main" val="7614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андрей\Desktop\future-city-f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09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3194" y="332656"/>
            <a:ext cx="6283222" cy="2376264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sz="4800" dirty="0" smtClean="0"/>
              <a:t>Контактная информация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22438" y="2780928"/>
            <a:ext cx="5970494" cy="3528392"/>
          </a:xfrm>
        </p:spPr>
        <p:txBody>
          <a:bodyPr>
            <a:normAutofit lnSpcReduction="10000"/>
          </a:bodyPr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 Владимирович Станкевич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375-29-613-14-14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alfa-vim@bitrix24.ru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Говорин Александр Владимирович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+375-33-632-14-11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alfa-vim.govorin@bitrix24.ru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www.s-tank.ru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7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7058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772816"/>
            <a:ext cx="8229600" cy="43533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dirty="0" smtClean="0"/>
              <a:t>Спасибо за внимание!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87159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2813</TotalTime>
  <Words>127</Words>
  <Application>Microsoft Office PowerPoint</Application>
  <PresentationFormat>Экран (4:3)</PresentationFormat>
  <Paragraphs>32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Воздушный поток</vt:lpstr>
      <vt:lpstr>Опыт внедрения  тепловых насосов в Республике Беларусь </vt:lpstr>
      <vt:lpstr>Объекты:</vt:lpstr>
      <vt:lpstr>Обьекты</vt:lpstr>
      <vt:lpstr>Производство компании S-Tank     ГТН скважины  </vt:lpstr>
      <vt:lpstr>Гостиница «Изубрица» ГТН 120 кВт отопление и ГВС 2015 год  </vt:lpstr>
      <vt:lpstr>Белоручи АП здание 120 кВт</vt:lpstr>
      <vt:lpstr>Асобино очистные 160 кВт</vt:lpstr>
      <vt:lpstr>Гродно Бизнес центр 300 кВт</vt:lpstr>
      <vt:lpstr>Красный бор 1140 кВт</vt:lpstr>
      <vt:lpstr>Презентация PowerPoint</vt:lpstr>
      <vt:lpstr>Презентация PowerPoint</vt:lpstr>
      <vt:lpstr>Презентация PowerPoint</vt:lpstr>
      <vt:lpstr>ЦРБ Несвиж 375 кВт </vt:lpstr>
      <vt:lpstr>Белорусь Нефть каскад 240 квт</vt:lpstr>
      <vt:lpstr>Складской комплекс ТН 100 кВт </vt:lpstr>
      <vt:lpstr>Презентация PowerPoint</vt:lpstr>
      <vt:lpstr>                              Контактная информация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baltisk</cp:lastModifiedBy>
  <cp:revision>41</cp:revision>
  <dcterms:created xsi:type="dcterms:W3CDTF">2015-02-04T19:19:02Z</dcterms:created>
  <dcterms:modified xsi:type="dcterms:W3CDTF">2016-01-27T06:07:52Z</dcterms:modified>
</cp:coreProperties>
</file>