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C72"/>
    <a:srgbClr val="FFB685"/>
    <a:srgbClr val="FF8837"/>
    <a:srgbClr val="249600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83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8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72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9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76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4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1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45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00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60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42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D6B31-51E1-4411-BAB3-3E92BD32F155}" type="datetimeFigureOut">
              <a:rPr lang="ru-RU" smtClean="0"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6B82D-BA00-47A1-8C13-3D0C4F14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74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25" b="31950"/>
          <a:stretch/>
        </p:blipFill>
        <p:spPr>
          <a:xfrm>
            <a:off x="1" y="188640"/>
            <a:ext cx="9144000" cy="66693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963213" cy="7368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1" t="-60" r="29886" b="67210"/>
          <a:stretch/>
        </p:blipFill>
        <p:spPr>
          <a:xfrm>
            <a:off x="4860032" y="188640"/>
            <a:ext cx="4283969" cy="32196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6000" b="1" dirty="0" smtClean="0"/>
              <a:t>ДОМАП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Российско-финская группа компаний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rgbClr val="FF0000"/>
                </a:solidFill>
              </a:rPr>
              <a:t>Рынок геотермальных тепловых насосов России и </a:t>
            </a:r>
            <a:r>
              <a:rPr lang="ru-RU" dirty="0" smtClean="0">
                <a:solidFill>
                  <a:srgbClr val="FF0000"/>
                </a:solidFill>
              </a:rPr>
              <a:t>Финляндии. </a:t>
            </a:r>
            <a:r>
              <a:rPr lang="ru-RU" smtClean="0">
                <a:solidFill>
                  <a:srgbClr val="FF0000"/>
                </a:solidFill>
              </a:rPr>
              <a:t>Перспективы развития в РФ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Сергей Михайлов</a:t>
            </a:r>
            <a:br>
              <a:rPr lang="ru-RU" sz="3100" dirty="0" smtClean="0"/>
            </a:br>
            <a:r>
              <a:rPr lang="ru-RU" sz="3100" dirty="0" smtClean="0"/>
              <a:t>Генеральный директор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3580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36912"/>
            <a:ext cx="7524702" cy="1170505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B2B</a:t>
            </a:r>
            <a:r>
              <a:rPr lang="ru-RU" sz="3200" dirty="0" smtClean="0"/>
              <a:t> в области энергосбережения с 2007 г.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ru-RU" sz="3200" dirty="0" smtClean="0"/>
              <a:t>Консалтинг</a:t>
            </a:r>
            <a:r>
              <a:rPr lang="en-US" sz="3200" dirty="0" smtClean="0"/>
              <a:t>, </a:t>
            </a:r>
            <a:r>
              <a:rPr lang="ru-RU" sz="3200" dirty="0" smtClean="0"/>
              <a:t>Проектирование</a:t>
            </a:r>
            <a:r>
              <a:rPr lang="en-US" sz="3200" dirty="0" smtClean="0"/>
              <a:t>,                  </a:t>
            </a:r>
            <a:r>
              <a:rPr lang="ru-RU" sz="3200" dirty="0" smtClean="0"/>
              <a:t>Дистрибуция финских тепловых насосов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Сокращение затрат на отопление, охлаждение и вентиляцию</a:t>
            </a:r>
            <a:r>
              <a:rPr lang="ru-RU" sz="3200" dirty="0"/>
              <a:t> </a:t>
            </a:r>
            <a:r>
              <a:rPr lang="ru-RU" sz="3200" dirty="0" smtClean="0"/>
              <a:t>за счет использования возобновляемых источников энергии</a:t>
            </a:r>
            <a:br>
              <a:rPr lang="ru-RU" sz="3200" dirty="0" smtClean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DOMAP </a:t>
            </a:r>
            <a:r>
              <a:rPr lang="en-US" sz="4400" dirty="0" err="1">
                <a:solidFill>
                  <a:schemeClr val="bg1"/>
                </a:solidFill>
              </a:rPr>
              <a:t>Oy</a:t>
            </a:r>
            <a:r>
              <a:rPr lang="en-US" sz="4400" dirty="0">
                <a:solidFill>
                  <a:schemeClr val="bg1"/>
                </a:solidFill>
              </a:rPr>
              <a:t>                      </a:t>
            </a:r>
            <a:r>
              <a:rPr lang="ru-RU" sz="4400" dirty="0" smtClean="0">
                <a:solidFill>
                  <a:schemeClr val="bg1"/>
                </a:solidFill>
              </a:rPr>
              <a:t>     </a:t>
            </a:r>
            <a:r>
              <a:rPr lang="en-US" sz="4400" dirty="0" smtClean="0">
                <a:solidFill>
                  <a:schemeClr val="bg1"/>
                </a:solidFill>
              </a:rPr>
              <a:t>LLC DOMAP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8640"/>
            <a:ext cx="1013048" cy="1013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738" y="145718"/>
            <a:ext cx="1103198" cy="11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6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7524702" cy="1170505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В Финляндии и России схожий климат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4000" dirty="0" smtClean="0"/>
              <a:t>Ю</a:t>
            </a:r>
            <a:r>
              <a:rPr lang="ru-RU" sz="4000" dirty="0"/>
              <a:t>г</a:t>
            </a:r>
            <a:r>
              <a:rPr lang="ru-RU" sz="4000" dirty="0" smtClean="0"/>
              <a:t> Финляндии   </a:t>
            </a:r>
            <a:r>
              <a:rPr lang="ru-RU" sz="4000" dirty="0" smtClean="0">
                <a:solidFill>
                  <a:srgbClr val="0070C0"/>
                </a:solidFill>
              </a:rPr>
              <a:t>- 26°С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Средняя полоса   </a:t>
            </a:r>
            <a:r>
              <a:rPr lang="ru-RU" sz="4000" dirty="0" smtClean="0">
                <a:solidFill>
                  <a:srgbClr val="0070C0"/>
                </a:solidFill>
              </a:rPr>
              <a:t>- 32°С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Север Финляндии </a:t>
            </a:r>
            <a:r>
              <a:rPr lang="ru-RU" sz="4000" dirty="0" smtClean="0">
                <a:solidFill>
                  <a:srgbClr val="0070C0"/>
                </a:solidFill>
              </a:rPr>
              <a:t>- 38°С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bg1"/>
                </a:solidFill>
              </a:rPr>
              <a:t>                                     Климатические условия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7920"/>
            <a:ext cx="2963213" cy="73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963213" cy="736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7904" y="332656"/>
            <a:ext cx="48915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Динамика продаж ТН в Финляндии,</a:t>
            </a:r>
          </a:p>
          <a:p>
            <a:r>
              <a:rPr lang="ru-RU" sz="2400" dirty="0" smtClean="0"/>
              <a:t>включая ТН воздух-воздух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87309"/>
            <a:ext cx="9540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Зеленый цвет – это геотермальные ТН, след. воздух-вода, </a:t>
            </a:r>
            <a:r>
              <a:rPr lang="ru-RU" dirty="0" err="1" smtClean="0"/>
              <a:t>рекуп</a:t>
            </a:r>
            <a:r>
              <a:rPr lang="ru-RU" dirty="0" smtClean="0"/>
              <a:t>. тепла вент., воздух-воздух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411760" y="2564904"/>
            <a:ext cx="504056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116384" y="2195572"/>
            <a:ext cx="1620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Россия 2015 г.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" y="1268637"/>
            <a:ext cx="8220075" cy="4819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16348" y="2149405"/>
            <a:ext cx="5064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У каждого 10-го жителя Финляндии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е</a:t>
            </a:r>
            <a:r>
              <a:rPr lang="ru-RU" sz="2400" b="1" dirty="0" smtClean="0">
                <a:solidFill>
                  <a:srgbClr val="C00000"/>
                </a:solidFill>
              </a:rPr>
              <a:t>сть Тепловой насос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1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963213" cy="7368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2" y="1340768"/>
            <a:ext cx="8344222" cy="48901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7904" y="332656"/>
            <a:ext cx="48915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Динамика продаж ТН в Финляндии,</a:t>
            </a:r>
          </a:p>
          <a:p>
            <a:r>
              <a:rPr lang="ru-RU" sz="2400" dirty="0" smtClean="0"/>
              <a:t>исключая воздух-воздух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241143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Зеленый цвет – это геотермальные ТН, след. воздух-вода, </a:t>
            </a:r>
            <a:r>
              <a:rPr lang="ru-RU" dirty="0" err="1" smtClean="0"/>
              <a:t>рекуп</a:t>
            </a:r>
            <a:r>
              <a:rPr lang="ru-RU" dirty="0" smtClean="0"/>
              <a:t>. тепла вент.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411760" y="2564904"/>
            <a:ext cx="504056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11760" y="1808619"/>
            <a:ext cx="1620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Россия 2015 г.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5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963213" cy="736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4419" y="285569"/>
            <a:ext cx="49390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Геотермальные ТН в Финляндии,</a:t>
            </a:r>
          </a:p>
          <a:p>
            <a:r>
              <a:rPr lang="ru-RU" sz="2400" dirty="0" smtClean="0"/>
              <a:t>модели по мощности 2010 – 2013 гг.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411760" y="2564904"/>
            <a:ext cx="504056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11760" y="1808619"/>
            <a:ext cx="1620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Россия 2015 г.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1193227"/>
            <a:ext cx="8496943" cy="518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4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88840"/>
            <a:ext cx="7524702" cy="1170505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3200" dirty="0" smtClean="0"/>
              <a:t>Экономические условия </a:t>
            </a:r>
            <a:br>
              <a:rPr lang="ru-RU" sz="3200" dirty="0" smtClean="0"/>
            </a:br>
            <a:r>
              <a:rPr lang="ru-RU" sz="3200" dirty="0" smtClean="0"/>
              <a:t>(стоимость энергоносителей и путь на развитую инновационную </a:t>
            </a:r>
            <a:r>
              <a:rPr lang="ru-RU" sz="3200" dirty="0" smtClean="0"/>
              <a:t>экономику, поддержка государства)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Экологическая политика</a:t>
            </a:r>
            <a:br>
              <a:rPr lang="ru-RU" sz="3200" dirty="0" smtClean="0"/>
            </a:br>
            <a:r>
              <a:rPr lang="ru-RU" sz="3200" dirty="0" smtClean="0"/>
              <a:t>-</a:t>
            </a:r>
            <a:br>
              <a:rPr lang="ru-RU" sz="3200" dirty="0" smtClean="0"/>
            </a:br>
            <a:r>
              <a:rPr lang="ru-RU" sz="3200" dirty="0" smtClean="0"/>
              <a:t>Развитое загородное строительство</a:t>
            </a:r>
            <a:br>
              <a:rPr lang="ru-RU" sz="3200" dirty="0" smtClean="0"/>
            </a:br>
            <a:r>
              <a:rPr lang="ru-RU" sz="3200" dirty="0" smtClean="0"/>
              <a:t>-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Менталитет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bg1"/>
                </a:solidFill>
              </a:rPr>
              <a:t>                                     Основные отличия между  </a:t>
            </a:r>
          </a:p>
          <a:p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                                    странами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7920"/>
            <a:ext cx="2963213" cy="73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9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7524702" cy="1170505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Ежегодный рост объема продаж</a:t>
            </a:r>
            <a:br>
              <a:rPr lang="ru-RU" sz="3200" dirty="0" smtClean="0"/>
            </a:br>
            <a:r>
              <a:rPr lang="ru-RU" sz="3200" dirty="0" smtClean="0"/>
              <a:t>(Рост тарифов, развитие загородной инфраструктуры, как частной так и </a:t>
            </a:r>
            <a:r>
              <a:rPr lang="ru-RU" sz="3200" dirty="0" smtClean="0"/>
              <a:t>промышленной, рост доверия)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Новая </a:t>
            </a:r>
            <a:r>
              <a:rPr lang="ru-RU" sz="4000" dirty="0" smtClean="0"/>
              <a:t>продукция: </a:t>
            </a:r>
            <a:r>
              <a:rPr lang="ru-RU" sz="4000" dirty="0" smtClean="0"/>
              <a:t>комбинированная система</a:t>
            </a:r>
            <a:r>
              <a:rPr lang="ru-RU" sz="4000" dirty="0" smtClean="0"/>
              <a:t> воздух-воздух, воздух-вода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(прогресс в этой области)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bg1"/>
                </a:solidFill>
              </a:rPr>
              <a:t>                                     Перспективы в России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7920"/>
            <a:ext cx="2963213" cy="73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9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506</TotalTime>
  <Words>100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ДОМАП Российско-финская группа компаний  Рынок геотермальных тепловых насосов России и Финляндии. Перспективы развития в РФ  Сергей Михайлов Генеральный директор</vt:lpstr>
      <vt:lpstr>     B2B в области энергосбережения с 2007 г.  Консалтинг, Проектирование,                  Дистрибуция финских тепловых насосов  Сокращение затрат на отопление, охлаждение и вентиляцию за счет использования возобновляемых источников энергии  </vt:lpstr>
      <vt:lpstr>      В Финляндии и России схожий климат  Юг Финляндии   - 26°С  Средняя полоса   - 32°С  Север Финляндии - 38°С</vt:lpstr>
      <vt:lpstr>Презентация PowerPoint</vt:lpstr>
      <vt:lpstr>Презентация PowerPoint</vt:lpstr>
      <vt:lpstr>Презентация PowerPoint</vt:lpstr>
      <vt:lpstr>     Экономические условия  (стоимость энергоносителей и путь на развитую инновационную экономику, поддержка государства) - Экологическая политика - Развитое загородное строительство - Менталитет</vt:lpstr>
      <vt:lpstr>      Ежегодный рост объема продаж (Рост тарифов, развитие загородной инфраструктуры, как частной так и промышленной, рост доверия)  Новая продукция: комбинированная система воздух-воздух, воздух-вода (прогресс в этой области)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DOMAP</dc:title>
  <dc:creator>Sergey Mikhaylov</dc:creator>
  <cp:lastModifiedBy>Sergey Mikhaylov</cp:lastModifiedBy>
  <cp:revision>27</cp:revision>
  <dcterms:created xsi:type="dcterms:W3CDTF">2014-02-17T06:10:14Z</dcterms:created>
  <dcterms:modified xsi:type="dcterms:W3CDTF">2015-01-30T11:48:24Z</dcterms:modified>
</cp:coreProperties>
</file>