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62E5260E-FED8-4DEA-9B4E-6E1E4D8F04FF}">
          <p14:sldIdLst>
            <p14:sldId id="256"/>
            <p14:sldId id="257"/>
            <p14:sldId id="258"/>
            <p14:sldId id="259"/>
            <p14:sldId id="261"/>
            <p14:sldId id="262"/>
            <p14:sldId id="263"/>
            <p14:sldId id="264"/>
            <p14:sldId id="265"/>
            <p14:sldId id="266"/>
            <p14:sldId id="267"/>
            <p14:sldId id="260"/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1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149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43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66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3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58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171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41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5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8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183E3-BF95-44F6-82B3-EAA1586E7594}" type="datetimeFigureOut">
              <a:rPr lang="ru-RU" smtClean="0"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5B63F-23C3-42A3-8893-ED2CF0036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58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2547715"/>
          </a:xfrm>
        </p:spPr>
        <p:txBody>
          <a:bodyPr>
            <a:noAutofit/>
          </a:bodyPr>
          <a:lstStyle/>
          <a:p>
            <a:r>
              <a:rPr lang="ru-RU" sz="4800" dirty="0" smtClean="0"/>
              <a:t>Опыт внедрения геотермальных воздушных тепловых насосов в Москве и Московской области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713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Говорин</a:t>
            </a:r>
            <a:r>
              <a:rPr lang="ru-RU" dirty="0" smtClean="0"/>
              <a:t> </a:t>
            </a:r>
            <a:r>
              <a:rPr lang="ru-RU" dirty="0"/>
              <a:t>А</a:t>
            </a:r>
            <a:r>
              <a:rPr lang="ru-RU" dirty="0" smtClean="0"/>
              <a:t>лександр Владимирович</a:t>
            </a:r>
            <a:br>
              <a:rPr lang="ru-RU" dirty="0" smtClean="0"/>
            </a:br>
            <a:r>
              <a:rPr lang="ru-RU" dirty="0" err="1" smtClean="0"/>
              <a:t>Лигиза</a:t>
            </a:r>
            <a:r>
              <a:rPr lang="ru-RU" dirty="0" smtClean="0"/>
              <a:t> Оксана Петровна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Специалисты по геотермальным и воздушным тепловым насосам компании «</a:t>
            </a:r>
            <a:r>
              <a:rPr lang="ru-RU" dirty="0" err="1" smtClean="0"/>
              <a:t>ТеплоСоюз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00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МО</a:t>
            </a:r>
            <a:r>
              <a:rPr lang="ru-RU" b="1" dirty="0"/>
              <a:t>, Щелковский р-он, д. Варежки. Площадь </a:t>
            </a:r>
            <a:r>
              <a:rPr lang="ru-RU" b="1" dirty="0" err="1"/>
              <a:t>таунхауса</a:t>
            </a:r>
            <a:r>
              <a:rPr lang="ru-RU" b="1" dirty="0"/>
              <a:t> 180 </a:t>
            </a:r>
            <a:r>
              <a:rPr lang="ru-RU" b="1" dirty="0" err="1"/>
              <a:t>кв.м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Поставили комплект оборудования:</a:t>
            </a:r>
          </a:p>
          <a:p>
            <a:r>
              <a:rPr lang="ru-RU" dirty="0"/>
              <a:t>Геотермальный тепловой насос NIBE F 1255   4-16 </a:t>
            </a:r>
            <a:r>
              <a:rPr lang="ru-RU" dirty="0" err="1"/>
              <a:t>kW</a:t>
            </a:r>
            <a:endParaRPr lang="ru-RU" dirty="0"/>
          </a:p>
          <a:p>
            <a:r>
              <a:rPr lang="ru-RU" dirty="0"/>
              <a:t>Рекуператор </a:t>
            </a:r>
            <a:r>
              <a:rPr lang="en-US" dirty="0"/>
              <a:t>NIBE </a:t>
            </a:r>
            <a:r>
              <a:rPr lang="ru-RU" dirty="0"/>
              <a:t>Г.В. </a:t>
            </a:r>
            <a:r>
              <a:rPr lang="en-US" dirty="0"/>
              <a:t>HR110-250</a:t>
            </a:r>
          </a:p>
          <a:p>
            <a:r>
              <a:rPr lang="en-US" dirty="0"/>
              <a:t>UKV 200</a:t>
            </a:r>
          </a:p>
          <a:p>
            <a:r>
              <a:rPr lang="en-US" dirty="0"/>
              <a:t>PCM 42</a:t>
            </a:r>
          </a:p>
          <a:p>
            <a:r>
              <a:rPr lang="ru-RU" dirty="0"/>
              <a:t>Вертикальное бурение- 4 скважины по 50м.</a:t>
            </a:r>
          </a:p>
          <a:p>
            <a:r>
              <a:rPr lang="ru-RU" dirty="0"/>
              <a:t>Смонтированы системы: отопления – теплый пол </a:t>
            </a:r>
            <a:r>
              <a:rPr lang="ru-RU" dirty="0" err="1"/>
              <a:t>Rehau</a:t>
            </a:r>
            <a:r>
              <a:rPr lang="ru-RU" dirty="0"/>
              <a:t>, водоснабжения.</a:t>
            </a:r>
          </a:p>
          <a:p>
            <a:r>
              <a:rPr lang="ru-RU" dirty="0"/>
              <a:t>Сумма проекта под ключ, включая внутренние системы отопления, водоснабжения</a:t>
            </a:r>
          </a:p>
          <a:p>
            <a:r>
              <a:rPr lang="en" dirty="0"/>
              <a:t>1 520 000</a:t>
            </a:r>
            <a:r>
              <a:rPr lang="ru-RU" dirty="0"/>
              <a:t>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06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Тверская обл. д. Горки. Площадь дома-250кв.м.</a:t>
            </a:r>
          </a:p>
          <a:p>
            <a:pPr marL="0" indent="0">
              <a:buNone/>
            </a:pPr>
            <a:r>
              <a:rPr lang="ru-RU" dirty="0"/>
              <a:t>Поставили комплект оборудования:</a:t>
            </a:r>
          </a:p>
          <a:p>
            <a:r>
              <a:rPr lang="ru-RU" dirty="0"/>
              <a:t>Геотермальный тепловой насос F 1145-15kW </a:t>
            </a:r>
          </a:p>
          <a:p>
            <a:r>
              <a:rPr lang="ru-RU" dirty="0" err="1"/>
              <a:t>Буф.бак</a:t>
            </a:r>
            <a:r>
              <a:rPr lang="ru-RU" dirty="0"/>
              <a:t> косвенного нагрева VPB 200</a:t>
            </a:r>
          </a:p>
          <a:p>
            <a:r>
              <a:rPr lang="ru-RU" dirty="0"/>
              <a:t>Буферный бак </a:t>
            </a:r>
            <a:r>
              <a:rPr lang="en-US" dirty="0"/>
              <a:t>UKV 200</a:t>
            </a:r>
          </a:p>
          <a:p>
            <a:r>
              <a:rPr lang="ru-RU" dirty="0"/>
              <a:t>Модуль подключения </a:t>
            </a:r>
            <a:r>
              <a:rPr lang="ru-RU" dirty="0" err="1"/>
              <a:t>доп.опций</a:t>
            </a:r>
            <a:r>
              <a:rPr lang="ru-RU" dirty="0"/>
              <a:t> AXC 40</a:t>
            </a:r>
          </a:p>
          <a:p>
            <a:r>
              <a:rPr lang="ru-RU" dirty="0"/>
              <a:t>Модуль "пассивного" охлаждения PCM 42</a:t>
            </a:r>
          </a:p>
          <a:p>
            <a:r>
              <a:rPr lang="ru-RU" dirty="0"/>
              <a:t>Зонды </a:t>
            </a:r>
            <a:r>
              <a:rPr lang="en-US" dirty="0" err="1"/>
              <a:t>Mouvitech</a:t>
            </a:r>
            <a:r>
              <a:rPr lang="en-US" dirty="0"/>
              <a:t> Turbo 4 </a:t>
            </a:r>
            <a:r>
              <a:rPr lang="ru-RU" dirty="0" err="1"/>
              <a:t>шт</a:t>
            </a:r>
            <a:r>
              <a:rPr lang="ru-RU" dirty="0"/>
              <a:t> по 60м.</a:t>
            </a:r>
          </a:p>
          <a:p>
            <a:endParaRPr lang="en" dirty="0"/>
          </a:p>
          <a:p>
            <a:r>
              <a:rPr lang="ru-RU" dirty="0"/>
              <a:t>Вертикальное бурение-240м. 4 скважины по 60м.</a:t>
            </a:r>
          </a:p>
          <a:p>
            <a:r>
              <a:rPr lang="ru-RU" dirty="0"/>
              <a:t>Сумма проекта под ключ. Наружный (контур + котельная)</a:t>
            </a:r>
          </a:p>
          <a:p>
            <a:r>
              <a:rPr lang="en" dirty="0"/>
              <a:t>1 355 000</a:t>
            </a:r>
            <a:r>
              <a:rPr lang="ru-RU" dirty="0"/>
              <a:t>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54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МО, Ленинский р-он, д. </a:t>
            </a:r>
            <a:r>
              <a:rPr lang="ru-RU" b="1" dirty="0" err="1"/>
              <a:t>Кнутово</a:t>
            </a:r>
            <a:r>
              <a:rPr lang="ru-RU" b="1" dirty="0"/>
              <a:t> Площадь дома-280кв.м.</a:t>
            </a:r>
          </a:p>
          <a:p>
            <a:pPr marL="0" indent="0">
              <a:buNone/>
            </a:pPr>
            <a:r>
              <a:rPr lang="ru-RU" dirty="0"/>
              <a:t>Поставили комплект оборудования:</a:t>
            </a:r>
          </a:p>
          <a:p>
            <a:r>
              <a:rPr lang="ru-RU" dirty="0"/>
              <a:t>Геотермальный тепловой насос F 1145-17 </a:t>
            </a:r>
            <a:r>
              <a:rPr lang="ru-RU" dirty="0" err="1"/>
              <a:t>kW</a:t>
            </a:r>
            <a:r>
              <a:rPr lang="ru-RU" dirty="0"/>
              <a:t> EXP</a:t>
            </a:r>
            <a:endParaRPr lang="ru-RU" b="1" dirty="0"/>
          </a:p>
          <a:p>
            <a:r>
              <a:rPr lang="ru-RU" dirty="0"/>
              <a:t>Буферный бак </a:t>
            </a:r>
            <a:r>
              <a:rPr lang="en-US" dirty="0"/>
              <a:t>UKV 500</a:t>
            </a:r>
            <a:endParaRPr lang="en-US" b="1" dirty="0"/>
          </a:p>
          <a:p>
            <a:r>
              <a:rPr lang="ru-RU" dirty="0" err="1"/>
              <a:t>Буф.бак</a:t>
            </a:r>
            <a:r>
              <a:rPr lang="ru-RU" dirty="0"/>
              <a:t> косвенного нагрева VPА 300/200 л</a:t>
            </a:r>
            <a:endParaRPr lang="ru-RU" b="1" dirty="0"/>
          </a:p>
          <a:p>
            <a:r>
              <a:rPr lang="ru-RU" dirty="0"/>
              <a:t>Модуль для доп. контура отопления ECS 41</a:t>
            </a:r>
            <a:endParaRPr lang="ru-RU" b="1" dirty="0"/>
          </a:p>
          <a:p>
            <a:r>
              <a:rPr lang="ru-RU" dirty="0"/>
              <a:t>Комплект подключения GSM связи модуль  SMS 40</a:t>
            </a:r>
            <a:endParaRPr lang="ru-RU" b="1" dirty="0"/>
          </a:p>
          <a:p>
            <a:r>
              <a:rPr lang="ru-RU" dirty="0"/>
              <a:t>Вертикальное бурение-350м. 16 скважин по 22 м. Распределительный колодец ASPOL </a:t>
            </a:r>
            <a:r>
              <a:rPr lang="ru-RU" dirty="0" err="1"/>
              <a:t>EnerGeo</a:t>
            </a:r>
            <a:r>
              <a:rPr lang="ru-RU" dirty="0"/>
              <a:t> на 16 секций.</a:t>
            </a:r>
          </a:p>
          <a:p>
            <a:r>
              <a:rPr lang="ru-RU" dirty="0"/>
              <a:t>Смонтированы системы: отопления - теплый пол </a:t>
            </a:r>
            <a:r>
              <a:rPr lang="ru-RU" dirty="0" err="1"/>
              <a:t>Rehau,радиаторы</a:t>
            </a:r>
            <a:r>
              <a:rPr lang="ru-RU" dirty="0"/>
              <a:t>  </a:t>
            </a:r>
            <a:r>
              <a:rPr lang="ru-RU" dirty="0" err="1"/>
              <a:t>Kermi</a:t>
            </a:r>
            <a:r>
              <a:rPr lang="ru-RU" dirty="0"/>
              <a:t>, водоснабжения, канализации.</a:t>
            </a:r>
          </a:p>
          <a:p>
            <a:r>
              <a:rPr lang="ru-RU" dirty="0"/>
              <a:t>Сумма проекта под ключ, включая внутренние системы отопления, водоснабжения, канализации – 2 330 000р.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60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МО, Одинцовский р-он, </a:t>
            </a:r>
            <a:r>
              <a:rPr lang="ru-RU" b="1" dirty="0" err="1"/>
              <a:t>п.Старый</a:t>
            </a:r>
            <a:r>
              <a:rPr lang="ru-RU" b="1" dirty="0"/>
              <a:t> городок</a:t>
            </a:r>
          </a:p>
          <a:p>
            <a:pPr marL="0" indent="0">
              <a:buNone/>
            </a:pPr>
            <a:r>
              <a:rPr lang="ru-RU" dirty="0"/>
              <a:t>Поставили комплект оборудования:</a:t>
            </a:r>
          </a:p>
          <a:p>
            <a:r>
              <a:rPr lang="ru-RU" dirty="0"/>
              <a:t>Геотермальный тепловой насос NIBE F 1145-17 </a:t>
            </a:r>
            <a:r>
              <a:rPr lang="ru-RU" dirty="0" err="1"/>
              <a:t>kW</a:t>
            </a:r>
            <a:r>
              <a:rPr lang="ru-RU" dirty="0"/>
              <a:t> EXP</a:t>
            </a:r>
          </a:p>
          <a:p>
            <a:r>
              <a:rPr lang="ru-RU" dirty="0"/>
              <a:t>Буферный бак </a:t>
            </a:r>
            <a:r>
              <a:rPr lang="en-US" dirty="0"/>
              <a:t>UKV 200</a:t>
            </a:r>
          </a:p>
          <a:p>
            <a:r>
              <a:rPr lang="ru-RU" dirty="0"/>
              <a:t>Бак косвенного нагрева VPA 300/200</a:t>
            </a:r>
          </a:p>
          <a:p>
            <a:r>
              <a:rPr lang="ru-RU" dirty="0"/>
              <a:t>Модуль </a:t>
            </a:r>
            <a:r>
              <a:rPr lang="ru-RU" dirty="0" err="1"/>
              <a:t>доп.подключений</a:t>
            </a:r>
            <a:r>
              <a:rPr lang="ru-RU" dirty="0"/>
              <a:t> </a:t>
            </a:r>
            <a:r>
              <a:rPr lang="en-US" dirty="0"/>
              <a:t>AXC 40</a:t>
            </a:r>
          </a:p>
          <a:p>
            <a:r>
              <a:rPr lang="ru-RU" dirty="0"/>
              <a:t>Вертикальное бурение - 280м. 8 скважин по 35 м.</a:t>
            </a:r>
          </a:p>
          <a:p>
            <a:r>
              <a:rPr lang="ru-RU" dirty="0"/>
              <a:t>Установлена  ДГУ.</a:t>
            </a:r>
          </a:p>
          <a:p>
            <a:r>
              <a:rPr lang="ru-RU" dirty="0"/>
              <a:t>Сумма проекта под ключ -1</a:t>
            </a:r>
            <a:r>
              <a:rPr lang="en-US" dirty="0"/>
              <a:t> 380 000</a:t>
            </a:r>
            <a:r>
              <a:rPr lang="ru-RU" dirty="0"/>
              <a:t>р.</a:t>
            </a:r>
            <a:endParaRPr lang="en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88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047551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39568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439284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75006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910299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761474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ндрей\Desktop\future-city-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25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8715946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300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Опыт внедрения геотермальных воздушных тепловых насосов в Москве и Московской области</vt:lpstr>
      <vt:lpstr>Объекты: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8</cp:revision>
  <dcterms:created xsi:type="dcterms:W3CDTF">2015-02-04T19:19:02Z</dcterms:created>
  <dcterms:modified xsi:type="dcterms:W3CDTF">2015-02-04T19:47:42Z</dcterms:modified>
</cp:coreProperties>
</file>