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1"/>
  </p:sldMasterIdLst>
  <p:notesMasterIdLst>
    <p:notesMasterId r:id="rId38"/>
  </p:notesMasterIdLst>
  <p:handoutMasterIdLst>
    <p:handoutMasterId r:id="rId39"/>
  </p:handoutMasterIdLst>
  <p:sldIdLst>
    <p:sldId id="335" r:id="rId2"/>
    <p:sldId id="380" r:id="rId3"/>
    <p:sldId id="385" r:id="rId4"/>
    <p:sldId id="387" r:id="rId5"/>
    <p:sldId id="388" r:id="rId6"/>
    <p:sldId id="389" r:id="rId7"/>
    <p:sldId id="391" r:id="rId8"/>
    <p:sldId id="393" r:id="rId9"/>
    <p:sldId id="392" r:id="rId10"/>
    <p:sldId id="394" r:id="rId11"/>
    <p:sldId id="395" r:id="rId12"/>
    <p:sldId id="396" r:id="rId13"/>
    <p:sldId id="397" r:id="rId14"/>
    <p:sldId id="398" r:id="rId15"/>
    <p:sldId id="353" r:id="rId16"/>
    <p:sldId id="374" r:id="rId17"/>
    <p:sldId id="357" r:id="rId18"/>
    <p:sldId id="373" r:id="rId19"/>
    <p:sldId id="375" r:id="rId20"/>
    <p:sldId id="411" r:id="rId21"/>
    <p:sldId id="399" r:id="rId22"/>
    <p:sldId id="400" r:id="rId23"/>
    <p:sldId id="401" r:id="rId24"/>
    <p:sldId id="364" r:id="rId25"/>
    <p:sldId id="376" r:id="rId26"/>
    <p:sldId id="402" r:id="rId27"/>
    <p:sldId id="404" r:id="rId28"/>
    <p:sldId id="405" r:id="rId29"/>
    <p:sldId id="377" r:id="rId30"/>
    <p:sldId id="378" r:id="rId31"/>
    <p:sldId id="379" r:id="rId32"/>
    <p:sldId id="406" r:id="rId33"/>
    <p:sldId id="407" r:id="rId34"/>
    <p:sldId id="410" r:id="rId35"/>
    <p:sldId id="518" r:id="rId36"/>
    <p:sldId id="277" r:id="rId37"/>
  </p:sldIdLst>
  <p:sldSz cx="16257588" cy="9144000"/>
  <p:notesSz cx="9296400" cy="14782800"/>
  <p:custDataLst>
    <p:tags r:id="rId40"/>
  </p:custDataLst>
  <p:defaultTextStyle>
    <a:defPPr>
      <a:defRPr lang="en-US">
        <a:effectLst/>
      </a:defRPr>
    </a:defPPr>
    <a:lvl1pPr marL="0" algn="l" defTabSz="812731" rtl="0" eaLnBrk="1" latinLnBrk="0" hangingPunct="1">
      <a:defRPr sz="3200" kern="1200">
        <a:solidFill>
          <a:schemeClr val="tx1"/>
        </a:solidFill>
        <a:effectLst/>
        <a:latin typeface="+mn-lt"/>
        <a:ea typeface="+mn-ea"/>
        <a:cs typeface="+mn-cs"/>
      </a:defRPr>
    </a:lvl1pPr>
    <a:lvl2pPr marL="812731" algn="l" defTabSz="812731" rtl="0" eaLnBrk="1" latinLnBrk="0" hangingPunct="1">
      <a:defRPr sz="3200" kern="1200">
        <a:solidFill>
          <a:schemeClr val="tx1"/>
        </a:solidFill>
        <a:effectLst/>
        <a:latin typeface="+mn-lt"/>
        <a:ea typeface="+mn-ea"/>
        <a:cs typeface="+mn-cs"/>
      </a:defRPr>
    </a:lvl2pPr>
    <a:lvl3pPr marL="1625463" algn="l" defTabSz="812731" rtl="0" eaLnBrk="1" latinLnBrk="0" hangingPunct="1">
      <a:defRPr sz="3200" kern="1200">
        <a:solidFill>
          <a:schemeClr val="tx1"/>
        </a:solidFill>
        <a:effectLst/>
        <a:latin typeface="+mn-lt"/>
        <a:ea typeface="+mn-ea"/>
        <a:cs typeface="+mn-cs"/>
      </a:defRPr>
    </a:lvl3pPr>
    <a:lvl4pPr marL="2438194" algn="l" defTabSz="812731" rtl="0" eaLnBrk="1" latinLnBrk="0" hangingPunct="1">
      <a:defRPr sz="3200" kern="1200">
        <a:solidFill>
          <a:schemeClr val="tx1"/>
        </a:solidFill>
        <a:effectLst/>
        <a:latin typeface="+mn-lt"/>
        <a:ea typeface="+mn-ea"/>
        <a:cs typeface="+mn-cs"/>
      </a:defRPr>
    </a:lvl4pPr>
    <a:lvl5pPr marL="3250927" algn="l" defTabSz="812731" rtl="0" eaLnBrk="1" latinLnBrk="0" hangingPunct="1">
      <a:defRPr sz="3200" kern="1200">
        <a:solidFill>
          <a:schemeClr val="tx1"/>
        </a:solidFill>
        <a:effectLst/>
        <a:latin typeface="+mn-lt"/>
        <a:ea typeface="+mn-ea"/>
        <a:cs typeface="+mn-cs"/>
      </a:defRPr>
    </a:lvl5pPr>
    <a:lvl6pPr marL="4063658" algn="l" defTabSz="812731" rtl="0" eaLnBrk="1" latinLnBrk="0" hangingPunct="1">
      <a:defRPr sz="3200" kern="1200">
        <a:solidFill>
          <a:schemeClr val="tx1"/>
        </a:solidFill>
        <a:effectLst/>
        <a:latin typeface="+mn-lt"/>
        <a:ea typeface="+mn-ea"/>
        <a:cs typeface="+mn-cs"/>
      </a:defRPr>
    </a:lvl6pPr>
    <a:lvl7pPr marL="4876390" algn="l" defTabSz="812731" rtl="0" eaLnBrk="1" latinLnBrk="0" hangingPunct="1">
      <a:defRPr sz="3200" kern="1200">
        <a:solidFill>
          <a:schemeClr val="tx1"/>
        </a:solidFill>
        <a:effectLst/>
        <a:latin typeface="+mn-lt"/>
        <a:ea typeface="+mn-ea"/>
        <a:cs typeface="+mn-cs"/>
      </a:defRPr>
    </a:lvl7pPr>
    <a:lvl8pPr marL="5689121" algn="l" defTabSz="812731" rtl="0" eaLnBrk="1" latinLnBrk="0" hangingPunct="1">
      <a:defRPr sz="3200" kern="1200">
        <a:solidFill>
          <a:schemeClr val="tx1"/>
        </a:solidFill>
        <a:effectLst/>
        <a:latin typeface="+mn-lt"/>
        <a:ea typeface="+mn-ea"/>
        <a:cs typeface="+mn-cs"/>
      </a:defRPr>
    </a:lvl8pPr>
    <a:lvl9pPr marL="6501852" algn="l" defTabSz="812731" rtl="0" eaLnBrk="1" latinLnBrk="0" hangingPunct="1">
      <a:defRPr sz="3200" kern="1200">
        <a:solidFill>
          <a:schemeClr val="tx1"/>
        </a:solidFill>
        <a:effectLst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16" userDrawn="1">
          <p15:clr>
            <a:srgbClr val="A4A3A4"/>
          </p15:clr>
        </p15:guide>
        <p15:guide id="2" pos="754" userDrawn="1">
          <p15:clr>
            <a:srgbClr val="A4A3A4"/>
          </p15:clr>
        </p15:guide>
        <p15:guide id="3" pos="9747" userDrawn="1">
          <p15:clr>
            <a:srgbClr val="A4A3A4"/>
          </p15:clr>
        </p15:guide>
        <p15:guide id="4" pos="562" userDrawn="1">
          <p15:clr>
            <a:srgbClr val="A4A3A4"/>
          </p15:clr>
        </p15:guide>
        <p15:guide id="5" pos="4463" userDrawn="1">
          <p15:clr>
            <a:srgbClr val="A4A3A4"/>
          </p15:clr>
        </p15:guide>
        <p15:guide id="6" pos="5121" userDrawn="1">
          <p15:clr>
            <a:srgbClr val="A4A3A4"/>
          </p15:clr>
        </p15:guide>
        <p15:guide id="7" orient="horz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k Wendland (Contingent)" initials="PW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8585A"/>
    <a:srgbClr val="007EC6"/>
    <a:srgbClr val="D1D2D4"/>
    <a:srgbClr val="00A0A0"/>
    <a:srgbClr val="FF3300"/>
    <a:srgbClr val="3C3C3C"/>
    <a:srgbClr val="0696D7"/>
    <a:srgbClr val="0074B0"/>
    <a:srgbClr val="4C4C4C"/>
    <a:srgbClr val="005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53" autoAdjust="0"/>
    <p:restoredTop sz="95878" autoAdjust="0"/>
  </p:normalViewPr>
  <p:slideViewPr>
    <p:cSldViewPr snapToGrid="0" snapToObjects="1">
      <p:cViewPr varScale="1">
        <p:scale>
          <a:sx n="65" d="100"/>
          <a:sy n="65" d="100"/>
        </p:scale>
        <p:origin x="216" y="51"/>
      </p:cViewPr>
      <p:guideLst>
        <p:guide orient="horz" pos="5616"/>
        <p:guide pos="754"/>
        <p:guide pos="9747"/>
        <p:guide pos="562"/>
        <p:guide pos="4463"/>
        <p:guide pos="5121"/>
        <p:guide orient="horz"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42" d="100"/>
          <a:sy n="42" d="100"/>
        </p:scale>
        <p:origin x="2835" y="7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739140"/>
          </a:xfrm>
          <a:prstGeom prst="rect">
            <a:avLst/>
          </a:prstGeom>
          <a:effectLst/>
        </p:spPr>
        <p:txBody>
          <a:bodyPr vert="horz" lIns="137567" tIns="68783" rIns="137567" bIns="68783" rtlCol="0"/>
          <a:lstStyle>
            <a:lvl1pPr algn="l">
              <a:defRPr sz="1800">
                <a:effectLst/>
              </a:defRPr>
            </a:lvl1pPr>
          </a:lstStyle>
          <a:p>
            <a:endParaRPr lang="en-US">
              <a:effectLst/>
              <a:latin typeface="Artifakt ElementOfc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739140"/>
          </a:xfrm>
          <a:prstGeom prst="rect">
            <a:avLst/>
          </a:prstGeom>
          <a:effectLst/>
        </p:spPr>
        <p:txBody>
          <a:bodyPr vert="horz" lIns="137567" tIns="68783" rIns="137567" bIns="68783" rtlCol="0"/>
          <a:lstStyle>
            <a:lvl1pPr algn="r">
              <a:defRPr sz="1800">
                <a:effectLst/>
              </a:defRPr>
            </a:lvl1pPr>
          </a:lstStyle>
          <a:p>
            <a:fld id="{387C2776-B9DD-1946-9831-785CA23AC1F1}" type="datetime1">
              <a:rPr lang="en-US" smtClean="0">
                <a:effectLst/>
                <a:latin typeface="Artifakt ElementOfc" charset="0"/>
              </a:rPr>
              <a:t>2/14/2019</a:t>
            </a:fld>
            <a:endParaRPr lang="en-US">
              <a:effectLst/>
              <a:latin typeface="Artifakt ElementOfc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4041093"/>
            <a:ext cx="4028440" cy="739140"/>
          </a:xfrm>
          <a:prstGeom prst="rect">
            <a:avLst/>
          </a:prstGeom>
          <a:effectLst/>
        </p:spPr>
        <p:txBody>
          <a:bodyPr vert="horz" lIns="137567" tIns="68783" rIns="137567" bIns="68783" rtlCol="0" anchor="b"/>
          <a:lstStyle>
            <a:lvl1pPr algn="l">
              <a:defRPr sz="1800">
                <a:effectLst/>
              </a:defRPr>
            </a:lvl1pPr>
          </a:lstStyle>
          <a:p>
            <a:endParaRPr lang="en-US">
              <a:effectLst/>
              <a:latin typeface="Artifakt ElementOfc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14041093"/>
            <a:ext cx="4028440" cy="739140"/>
          </a:xfrm>
          <a:prstGeom prst="rect">
            <a:avLst/>
          </a:prstGeom>
          <a:effectLst/>
        </p:spPr>
        <p:txBody>
          <a:bodyPr vert="horz" lIns="137567" tIns="68783" rIns="137567" bIns="68783" rtlCol="0" anchor="b"/>
          <a:lstStyle>
            <a:lvl1pPr algn="r">
              <a:defRPr sz="1800">
                <a:effectLst/>
              </a:defRPr>
            </a:lvl1pPr>
          </a:lstStyle>
          <a:p>
            <a:fld id="{58ECB827-1CCB-B349-98A7-AAC485CBB65F}" type="slidenum">
              <a:rPr lang="en-US" smtClean="0">
                <a:effectLst/>
                <a:latin typeface="Artifakt ElementOfc" charset="0"/>
              </a:rPr>
              <a:t>‹#›</a:t>
            </a:fld>
            <a:endParaRPr lang="en-US">
              <a:effectLst/>
              <a:latin typeface="Artifakt ElementOf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5217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739140"/>
          </a:xfrm>
          <a:prstGeom prst="rect">
            <a:avLst/>
          </a:prstGeom>
          <a:effectLst/>
        </p:spPr>
        <p:txBody>
          <a:bodyPr vert="horz" lIns="137567" tIns="68783" rIns="137567" bIns="68783" rtlCol="0"/>
          <a:lstStyle>
            <a:lvl1pPr algn="l">
              <a:defRPr sz="1800">
                <a:effectLst/>
                <a:latin typeface="Artifakt ElementOfc"/>
              </a:defRPr>
            </a:lvl1pPr>
          </a:lstStyle>
          <a:p>
            <a:endParaRPr lang="en-US">
              <a:effectLst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739140"/>
          </a:xfrm>
          <a:prstGeom prst="rect">
            <a:avLst/>
          </a:prstGeom>
          <a:effectLst/>
        </p:spPr>
        <p:txBody>
          <a:bodyPr vert="horz" lIns="137567" tIns="68783" rIns="137567" bIns="68783" rtlCol="0"/>
          <a:lstStyle>
            <a:lvl1pPr algn="r">
              <a:defRPr sz="1800">
                <a:effectLst/>
                <a:latin typeface="Artifakt ElementOfc"/>
              </a:defRPr>
            </a:lvl1pPr>
          </a:lstStyle>
          <a:p>
            <a:fld id="{13A1C7DD-7A43-8947-A922-8561F0BA9BCC}" type="datetime1">
              <a:rPr lang="en-US" smtClean="0">
                <a:effectLst/>
              </a:rPr>
              <a:t>2/14/2019</a:t>
            </a:fld>
            <a:endParaRPr lang="en-US">
              <a:effectLst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9400" y="1108075"/>
            <a:ext cx="9855200" cy="5543550"/>
          </a:xfrm>
          <a:prstGeom prst="rect">
            <a:avLst/>
          </a:prstGeom>
          <a:noFill/>
          <a:ln w="12700">
            <a:solidFill>
              <a:prstClr val="black"/>
            </a:solidFill>
          </a:ln>
          <a:effectLst/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7021830"/>
            <a:ext cx="7437120" cy="6652260"/>
          </a:xfrm>
          <a:prstGeom prst="rect">
            <a:avLst/>
          </a:prstGeom>
          <a:effectLst/>
        </p:spPr>
        <p:txBody>
          <a:bodyPr vert="horz" lIns="137567" tIns="68783" rIns="137567" bIns="68783" rtlCol="0"/>
          <a:lstStyle/>
          <a:p>
            <a:pPr lvl="0"/>
            <a:r>
              <a:rPr lang="en-US">
                <a:effectLst/>
              </a:rPr>
              <a:t>Click to 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4041093"/>
            <a:ext cx="4028440" cy="739140"/>
          </a:xfrm>
          <a:prstGeom prst="rect">
            <a:avLst/>
          </a:prstGeom>
          <a:effectLst/>
        </p:spPr>
        <p:txBody>
          <a:bodyPr vert="horz" lIns="137567" tIns="68783" rIns="137567" bIns="68783" rtlCol="0" anchor="b"/>
          <a:lstStyle>
            <a:lvl1pPr algn="l">
              <a:defRPr sz="1800">
                <a:effectLst/>
                <a:latin typeface="Artifakt ElementOfc"/>
              </a:defRPr>
            </a:lvl1pPr>
          </a:lstStyle>
          <a:p>
            <a:endParaRPr lang="en-US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14041093"/>
            <a:ext cx="4028440" cy="739140"/>
          </a:xfrm>
          <a:prstGeom prst="rect">
            <a:avLst/>
          </a:prstGeom>
          <a:effectLst/>
        </p:spPr>
        <p:txBody>
          <a:bodyPr vert="horz" lIns="137567" tIns="68783" rIns="137567" bIns="68783" rtlCol="0" anchor="b"/>
          <a:lstStyle>
            <a:lvl1pPr algn="r">
              <a:defRPr sz="1800">
                <a:effectLst/>
                <a:latin typeface="Artifakt ElementOfc"/>
              </a:defRPr>
            </a:lvl1pPr>
          </a:lstStyle>
          <a:p>
            <a:fld id="{73E9330B-B1DA-214B-A229-0CB8492B91A5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267710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812731" rtl="0" eaLnBrk="1" latinLnBrk="0" hangingPunct="1">
      <a:defRPr sz="2100" kern="1200">
        <a:solidFill>
          <a:schemeClr val="tx1"/>
        </a:solidFill>
        <a:latin typeface="Artifakt ElementOfc" charset="0"/>
        <a:ea typeface="+mn-ea"/>
        <a:cs typeface="+mn-cs"/>
      </a:defRPr>
    </a:lvl1pPr>
    <a:lvl2pPr marL="812731" algn="l" defTabSz="812731" rtl="0" eaLnBrk="1" latinLnBrk="0" hangingPunct="1">
      <a:defRPr sz="2100" kern="1200">
        <a:solidFill>
          <a:schemeClr val="tx1"/>
        </a:solidFill>
        <a:latin typeface="Artifakt ElementOfc" charset="0"/>
        <a:ea typeface="+mn-ea"/>
        <a:cs typeface="+mn-cs"/>
      </a:defRPr>
    </a:lvl2pPr>
    <a:lvl3pPr marL="1625463" algn="l" defTabSz="812731" rtl="0" eaLnBrk="1" latinLnBrk="0" hangingPunct="1">
      <a:defRPr sz="2100" kern="1200">
        <a:solidFill>
          <a:schemeClr val="tx1"/>
        </a:solidFill>
        <a:latin typeface="Artifakt ElementOfc" charset="0"/>
        <a:ea typeface="+mn-ea"/>
        <a:cs typeface="+mn-cs"/>
      </a:defRPr>
    </a:lvl3pPr>
    <a:lvl4pPr marL="2438194" algn="l" defTabSz="812731" rtl="0" eaLnBrk="1" latinLnBrk="0" hangingPunct="1">
      <a:defRPr sz="2100" kern="1200">
        <a:solidFill>
          <a:schemeClr val="tx1"/>
        </a:solidFill>
        <a:latin typeface="Artifakt ElementOfc" charset="0"/>
        <a:ea typeface="+mn-ea"/>
        <a:cs typeface="+mn-cs"/>
      </a:defRPr>
    </a:lvl4pPr>
    <a:lvl5pPr marL="3250927" algn="l" defTabSz="812731" rtl="0" eaLnBrk="1" latinLnBrk="0" hangingPunct="1">
      <a:defRPr sz="2100" kern="1200">
        <a:solidFill>
          <a:schemeClr val="tx1"/>
        </a:solidFill>
        <a:latin typeface="Artifakt ElementOfc" charset="0"/>
        <a:ea typeface="+mn-ea"/>
        <a:cs typeface="+mn-cs"/>
      </a:defRPr>
    </a:lvl5pPr>
    <a:lvl6pPr marL="4063658" algn="l" defTabSz="8127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76390" algn="l" defTabSz="8127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689121" algn="l" defTabSz="8127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01852" algn="l" defTabSz="8127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effectLst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effectLst/>
        </p:spPr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1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89053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12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78245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13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32468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14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70635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17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1470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22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67440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23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96353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26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71938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27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61817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28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7370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32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9986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33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70704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9330B-B1DA-214B-A229-0CB8492B91A5}" type="slidenum">
              <a:rPr lang="en-US" smtClean="0">
                <a:effectLst/>
              </a:rPr>
              <a:t>34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41349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autodesk.com/creativecommons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6257588" cy="9144000"/>
          </a:xfrm>
          <a:prstGeom prst="rect">
            <a:avLst/>
          </a:prstGeom>
          <a:effectLst/>
        </p:spPr>
      </p:pic>
      <p:sp>
        <p:nvSpPr>
          <p:cNvPr id="17" name="Rectangle 16"/>
          <p:cNvSpPr/>
          <p:nvPr userDrawn="1"/>
        </p:nvSpPr>
        <p:spPr>
          <a:xfrm>
            <a:off x="5800725" y="0"/>
            <a:ext cx="10456864" cy="9144000"/>
          </a:xfrm>
          <a:prstGeom prst="rect">
            <a:avLst/>
          </a:prstGeom>
          <a:gradFill flip="none" rotWithShape="1">
            <a:gsLst>
              <a:gs pos="10000">
                <a:schemeClr val="bg1">
                  <a:alpha val="68000"/>
                </a:schemeClr>
              </a:gs>
              <a:gs pos="64000">
                <a:schemeClr val="accent4">
                  <a:lumMod val="60000"/>
                  <a:lumOff val="40000"/>
                  <a:alpha val="0"/>
                </a:schemeClr>
              </a:gs>
            </a:gsLst>
            <a:lin ang="114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0" y="4109127"/>
            <a:ext cx="16257588" cy="3437166"/>
          </a:xfrm>
          <a:prstGeom prst="rect">
            <a:avLst/>
          </a:prstGeom>
          <a:gradFill>
            <a:gsLst>
              <a:gs pos="37000">
                <a:schemeClr val="tx1">
                  <a:alpha val="80000"/>
                </a:schemeClr>
              </a:gs>
              <a:gs pos="72000">
                <a:schemeClr val="tx1">
                  <a:alpha val="5000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2006" tIns="51003" rIns="102006" bIns="51003" anchor="ctr"/>
          <a:lstStyle/>
          <a:p>
            <a:pPr lvl="0" algn="ctr" defTabSz="906735" fontAlgn="auto">
              <a:spcBef>
                <a:spcPct val="0"/>
              </a:spcBef>
              <a:spcAft>
                <a:spcPct val="0"/>
              </a:spcAft>
            </a:pPr>
            <a:endParaRPr lang="en-US" sz="2016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7250664"/>
            <a:ext cx="16257588" cy="45048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>
                <a:effectLst/>
              </a:defRPr>
            </a:pPr>
            <a:endParaRPr lang="en-US" sz="2016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7049" y="7347626"/>
            <a:ext cx="4343400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lvl="0" algn="l" defTabSz="812810"/>
            <a:r>
              <a:rPr lang="en-US" sz="1600" b="0" i="0"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Join the conversation #AU2017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01380" y="7216610"/>
            <a:ext cx="1479283" cy="518595"/>
          </a:xfrm>
          <a:prstGeom prst="rect">
            <a:avLst/>
          </a:prstGeom>
          <a:effectLst/>
        </p:spPr>
      </p:pic>
      <p:sp>
        <p:nvSpPr>
          <p:cNvPr id="20" name="Rectangle 19"/>
          <p:cNvSpPr/>
          <p:nvPr userDrawn="1"/>
        </p:nvSpPr>
        <p:spPr>
          <a:xfrm>
            <a:off x="0" y="7250664"/>
            <a:ext cx="16257588" cy="45048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>
                <a:effectLst/>
              </a:defRPr>
            </a:pPr>
            <a:endParaRPr lang="en-US" sz="2016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 userDrawn="1">
            <p:ph type="title" hasCustomPrompt="1"/>
          </p:nvPr>
        </p:nvSpPr>
        <p:spPr>
          <a:xfrm>
            <a:off x="812882" y="4101605"/>
            <a:ext cx="15444707" cy="1941977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5400" b="1" i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b="0">
                <a:effectLst/>
              </a:rPr>
              <a:t>Main title can extend over one </a:t>
            </a:r>
            <a:br>
              <a:rPr lang="en-US" b="0">
                <a:effectLst/>
              </a:rPr>
            </a:br>
            <a:r>
              <a:rPr lang="en-US" b="0">
                <a:effectLst/>
              </a:rPr>
              <a:t>or two lines</a:t>
            </a:r>
            <a:endParaRPr lang="en-US">
              <a:solidFill>
                <a:srgbClr val="0696D7"/>
              </a:solidFill>
              <a:effectLst/>
            </a:endParaRPr>
          </a:p>
        </p:txBody>
      </p:sp>
      <p:sp>
        <p:nvSpPr>
          <p:cNvPr id="10" name="Text Placeholder 4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877049" y="6107371"/>
            <a:ext cx="9596237" cy="476799"/>
          </a:xfrm>
          <a:prstGeom prst="rect">
            <a:avLst/>
          </a:prstGeom>
          <a:effectLst/>
        </p:spPr>
        <p:txBody>
          <a:bodyPr lIns="0" tIns="0" rIns="0" bIns="0">
            <a:noAutofit/>
          </a:bodyPr>
          <a:lstStyle>
            <a:lvl1pPr marL="0" indent="0">
              <a:spcBef>
                <a:spcPct val="0"/>
              </a:spcBef>
              <a:buNone/>
              <a:defRPr sz="2400" b="0" i="0" baseline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Presenter Name</a:t>
            </a:r>
          </a:p>
        </p:txBody>
      </p:sp>
      <p:sp>
        <p:nvSpPr>
          <p:cNvPr id="11" name="Text Placeholder 15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77049" y="6606706"/>
            <a:ext cx="9596240" cy="406601"/>
          </a:xfrm>
          <a:prstGeom prst="rect">
            <a:avLst/>
          </a:prstGeom>
          <a:effectLst/>
        </p:spPr>
        <p:txBody>
          <a:bodyPr lIns="0" tIns="0" rIns="0" bIns="0">
            <a:noAutofit/>
          </a:bodyPr>
          <a:lstStyle>
            <a:lvl1pPr marL="0" indent="0" algn="l">
              <a:spcBef>
                <a:spcPct val="0"/>
              </a:spcBef>
              <a:buNone/>
              <a:defRPr sz="2000" b="0" i="0" baseline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Presenter’s Title</a:t>
            </a:r>
          </a:p>
        </p:txBody>
      </p:sp>
    </p:spTree>
    <p:extLst/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4" orient="horz" pos="2880">
          <p15:clr>
            <a:srgbClr val="FBAE40"/>
          </p15:clr>
        </p15:guide>
        <p15:guide id="5" pos="5121">
          <p15:clr>
            <a:srgbClr val="FBAE40"/>
          </p15:clr>
        </p15:guide>
        <p15:guide id="6" pos="56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brea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553591" y="-3559269"/>
            <a:ext cx="9144001" cy="16262538"/>
          </a:xfrm>
          <a:prstGeom prst="rect">
            <a:avLst/>
          </a:prstGeom>
          <a:effectLst/>
        </p:spPr>
      </p:pic>
      <p:sp>
        <p:nvSpPr>
          <p:cNvPr id="13" name="Rectangle 12"/>
          <p:cNvSpPr/>
          <p:nvPr userDrawn="1"/>
        </p:nvSpPr>
        <p:spPr>
          <a:xfrm>
            <a:off x="0" y="5917191"/>
            <a:ext cx="16251913" cy="322680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/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2006" tIns="51003" rIns="102006" bIns="51003" anchor="ctr"/>
          <a:lstStyle/>
          <a:p>
            <a:pPr lvl="0" algn="ctr" defTabSz="906735" fontAlgn="auto">
              <a:spcBef>
                <a:spcPct val="0"/>
              </a:spcBef>
              <a:spcAft>
                <a:spcPct val="0"/>
              </a:spcAft>
            </a:pPr>
            <a:endParaRPr lang="en-US" sz="2016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85" y="5930540"/>
            <a:ext cx="16225503" cy="987383"/>
          </a:xfrm>
          <a:prstGeom prst="rect">
            <a:avLst/>
          </a:prstGeom>
          <a:noFill/>
          <a:effectLst/>
        </p:spPr>
        <p:txBody>
          <a:bodyPr vert="horz" lIns="0" tIns="0" rIns="0" bIns="0" anchor="ctr" anchorCtr="0"/>
          <a:lstStyle>
            <a:lvl1pPr marL="822960" algn="l">
              <a:defRPr sz="4800" b="0" i="0" baseline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Section/chapter title slide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3" orient="horz" pos="2880">
          <p15:clr>
            <a:srgbClr val="FBAE40"/>
          </p15:clr>
        </p15:guide>
        <p15:guide id="4" pos="56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eywo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895345"/>
            <a:ext cx="16257588" cy="1353312"/>
          </a:xfrm>
          <a:prstGeom prst="rect">
            <a:avLst/>
          </a:prstGeom>
          <a:noFill/>
          <a:effectLst/>
        </p:spPr>
        <p:txBody>
          <a:bodyPr vert="horz" lIns="0" tIns="0" rIns="0" bIns="0" anchor="ctr" anchorCtr="0"/>
          <a:lstStyle>
            <a:lvl1pPr marL="822960" algn="ctr">
              <a:defRPr sz="11500" b="0" i="0" baseline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Keyword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3" orient="horz" pos="2880" userDrawn="1">
          <p15:clr>
            <a:srgbClr val="FBAE40"/>
          </p15:clr>
        </p15:guide>
        <p15:guide id="4" pos="56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7981" y="2079979"/>
            <a:ext cx="15305567" cy="6597491"/>
          </a:xfrm>
          <a:prstGeom prst="rect">
            <a:avLst/>
          </a:prstGeom>
          <a:effectLst/>
        </p:spPr>
        <p:txBody>
          <a:bodyPr lIns="0" tIns="0" rIns="0" bIns="0">
            <a:noAutofit/>
          </a:bodyPr>
          <a:lstStyle>
            <a:lvl1pPr marL="457200" indent="-457200">
              <a:lnSpc>
                <a:spcPts val="4600"/>
              </a:lnSpc>
              <a:spcBef>
                <a:spcPts val="1300"/>
              </a:spcBef>
              <a:buClr>
                <a:schemeClr val="tx1"/>
              </a:buClr>
              <a:buSzPct val="105000"/>
              <a:buFont typeface="Wingdings" charset="2"/>
              <a:buChar char="§"/>
              <a:defRPr sz="3600" b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lnSpc>
                <a:spcPts val="4600"/>
              </a:lnSpc>
              <a:spcBef>
                <a:spcPts val="1800"/>
              </a:spcBef>
              <a:buClr>
                <a:schemeClr val="tx1"/>
              </a:buClr>
              <a:buSzPct val="105000"/>
              <a:buFont typeface="Wingdings" charset="2"/>
              <a:buChar char="§"/>
              <a:defRPr sz="3600" b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lnSpc>
                <a:spcPts val="4600"/>
              </a:lnSpc>
              <a:spcBef>
                <a:spcPts val="1800"/>
              </a:spcBef>
              <a:buClr>
                <a:schemeClr val="tx1"/>
              </a:buClr>
              <a:buSzPct val="105000"/>
              <a:buFont typeface="Wingdings" charset="2"/>
              <a:buChar char="§"/>
              <a:defRPr sz="3600" b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lnSpc>
                <a:spcPts val="4600"/>
              </a:lnSpc>
              <a:spcBef>
                <a:spcPts val="1800"/>
              </a:spcBef>
              <a:buClr>
                <a:schemeClr val="tx1"/>
              </a:buClr>
              <a:buSzPct val="105000"/>
              <a:buFont typeface="Wingdings" charset="2"/>
              <a:buChar char="§"/>
              <a:defRPr sz="3600" b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4094853" indent="-358294">
              <a:buClr>
                <a:schemeClr val="accent4"/>
              </a:buClr>
              <a:buSzTx/>
              <a:buFont typeface="Wingdings" charset="2"/>
              <a:buChar char="§"/>
              <a:defRPr sz="3022" b="0">
                <a:solidFill>
                  <a:schemeClr val="tx1"/>
                </a:solidFill>
                <a:effectLst/>
                <a:latin typeface="Artifakt ElementOfc"/>
                <a:cs typeface="Artifakt ElementOfc" charset="0"/>
              </a:defRPr>
            </a:lvl5pPr>
          </a:lstStyle>
          <a:p>
            <a:pPr lvl="0"/>
            <a:r>
              <a:rPr lang="en-US">
                <a:effectLst/>
              </a:rPr>
              <a:t>Click to edit Master text </a:t>
            </a:r>
            <a:br>
              <a:rPr lang="en-US">
                <a:effectLst/>
              </a:rPr>
            </a:br>
            <a:r>
              <a:rPr lang="en-US">
                <a:effectLst/>
              </a:rPr>
              <a:t>styles</a:t>
            </a:r>
          </a:p>
          <a:p>
            <a:pPr lvl="1"/>
            <a:r>
              <a:rPr lang="en-US">
                <a:effectLst/>
              </a:rPr>
              <a:t>Second level</a:t>
            </a:r>
            <a:br>
              <a:rPr lang="en-US">
                <a:effectLst/>
              </a:rPr>
            </a:br>
            <a:r>
              <a:rPr lang="en-US">
                <a:effectLst/>
              </a:rPr>
              <a:t>styles</a:t>
            </a:r>
          </a:p>
          <a:p>
            <a:pPr lvl="2"/>
            <a:r>
              <a:rPr lang="en-US">
                <a:effectLst/>
              </a:rPr>
              <a:t>Third level</a:t>
            </a:r>
            <a:br>
              <a:rPr lang="en-US">
                <a:effectLst/>
              </a:rPr>
            </a:br>
            <a:r>
              <a:rPr lang="en-US">
                <a:effectLst/>
              </a:rPr>
              <a:t>styles</a:t>
            </a:r>
          </a:p>
          <a:p>
            <a:pPr lvl="3"/>
            <a:r>
              <a:rPr lang="en-US">
                <a:effectLst/>
              </a:rPr>
              <a:t>Fourth level</a:t>
            </a:r>
            <a:br>
              <a:rPr lang="en-US">
                <a:effectLst/>
              </a:rPr>
            </a:br>
            <a:r>
              <a:rPr lang="en-US">
                <a:effectLst/>
              </a:rPr>
              <a:t>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981" y="366889"/>
            <a:ext cx="15305567" cy="1524000"/>
          </a:xfrm>
          <a:prstGeom prst="rect">
            <a:avLst/>
          </a:prstGeom>
          <a:effectLst/>
        </p:spPr>
        <p:txBody>
          <a:bodyPr vert="horz" lIns="0" tIns="0" rIns="0" bIns="0" anchor="t"/>
          <a:lstStyle>
            <a:lvl1pPr algn="l">
              <a:defRPr sz="5333" b="1" i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Click to edit Master title style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 w/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5304" y="366185"/>
            <a:ext cx="15356829" cy="1524000"/>
          </a:xfrm>
          <a:prstGeom prst="rect">
            <a:avLst/>
          </a:prstGeom>
          <a:effectLst/>
        </p:spPr>
        <p:txBody>
          <a:bodyPr lIns="0" tIns="0" rIns="0" bIns="0" anchor="t" anchorCtr="0">
            <a:noAutofit/>
          </a:bodyPr>
          <a:lstStyle>
            <a:lvl1pPr algn="l">
              <a:defRPr sz="5333" b="1" i="0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505310" y="2079980"/>
            <a:ext cx="7559778" cy="6578829"/>
          </a:xfrm>
          <a:prstGeom prst="rect">
            <a:avLst/>
          </a:prstGeom>
          <a:effectLst/>
        </p:spPr>
        <p:txBody>
          <a:bodyPr lIns="0" tIns="0" rIns="0" bIns="0">
            <a:noAutofit/>
          </a:bodyPr>
          <a:lstStyle>
            <a:lvl1pPr marL="457200" indent="-457200">
              <a:lnSpc>
                <a:spcPts val="4600"/>
              </a:lnSpc>
              <a:spcBef>
                <a:spcPts val="18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  <a:defRPr sz="3600" b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 defTabSz="95953">
              <a:lnSpc>
                <a:spcPts val="4600"/>
              </a:lnSpc>
              <a:spcBef>
                <a:spcPts val="18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  <a:defRPr sz="3600" b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lnSpc>
                <a:spcPts val="4600"/>
              </a:lnSpc>
              <a:spcBef>
                <a:spcPts val="18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  <a:defRPr sz="3600" b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lnSpc>
                <a:spcPts val="4600"/>
              </a:lnSpc>
              <a:spcBef>
                <a:spcPts val="18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  <a:defRPr sz="3600" b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4248409" indent="-511850">
              <a:buClr>
                <a:schemeClr val="accent4"/>
              </a:buClr>
              <a:buSzTx/>
              <a:buFont typeface="Wingdings" pitchFamily="2" charset="2"/>
              <a:buChar char="§"/>
              <a:defRPr sz="3022" b="0">
                <a:effectLst/>
                <a:latin typeface="Artifakt ElementOfc"/>
                <a:cs typeface="Artifakt ElementOfc" charset="0"/>
              </a:defRPr>
            </a:lvl5pPr>
          </a:lstStyle>
          <a:p>
            <a:pPr lvl="0"/>
            <a:r>
              <a:rPr lang="en-US">
                <a:effectLst/>
              </a:rPr>
              <a:t>Click to 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8230404" y="2079980"/>
            <a:ext cx="7632034" cy="6578829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sz="2489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Picture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8230404" y="8658808"/>
            <a:ext cx="7632034" cy="381733"/>
          </a:xfrm>
          <a:prstGeom prst="rect">
            <a:avLst/>
          </a:prstGeom>
          <a:effectLst/>
        </p:spPr>
        <p:txBody>
          <a:bodyPr lIns="0" tIns="36576" rIns="0" bIns="0"/>
          <a:lstStyle>
            <a:lvl1pPr marL="0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8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2pPr>
            <a:lvl3pPr marL="1219215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3pPr>
            <a:lvl4pPr marL="1828823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4pPr>
            <a:lvl5pPr marL="2438430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5pPr>
          </a:lstStyle>
          <a:p>
            <a:pPr lvl="0"/>
            <a:r>
              <a:rPr lang="en-US">
                <a:effectLst/>
              </a:rPr>
              <a:t>Click to edit Master text styles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5304" y="366185"/>
            <a:ext cx="15356829" cy="1524000"/>
          </a:xfrm>
          <a:prstGeom prst="rect">
            <a:avLst/>
          </a:prstGeom>
          <a:effectLst/>
        </p:spPr>
        <p:txBody>
          <a:bodyPr lIns="0" tIns="0" rIns="0" bIns="0" anchor="t" anchorCtr="0">
            <a:noAutofit/>
          </a:bodyPr>
          <a:lstStyle>
            <a:lvl1pPr algn="l">
              <a:defRPr sz="5333" b="1" i="0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2969011" y="8379283"/>
            <a:ext cx="10428935" cy="514216"/>
          </a:xfrm>
          <a:prstGeom prst="rect">
            <a:avLst/>
          </a:prstGeom>
          <a:effectLst/>
        </p:spPr>
        <p:txBody>
          <a:bodyPr lIns="0" tIns="36576" rIns="0" bIns="0"/>
          <a:lstStyle>
            <a:lvl1pPr marL="0" indent="0" algn="ctr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8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2pPr>
            <a:lvl3pPr marL="1219215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3pPr>
            <a:lvl4pPr marL="1828823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4pPr>
            <a:lvl5pPr marL="2438430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5pPr>
          </a:lstStyle>
          <a:p>
            <a:pPr lvl="0"/>
            <a:r>
              <a:rPr lang="en-US">
                <a:effectLst/>
              </a:rPr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0"/>
          </p:nvPr>
        </p:nvSpPr>
        <p:spPr>
          <a:xfrm>
            <a:off x="2969008" y="1890186"/>
            <a:ext cx="10428940" cy="6259204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Click icon to add chart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a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5304" y="366185"/>
            <a:ext cx="15356829" cy="1524000"/>
          </a:xfrm>
          <a:prstGeom prst="rect">
            <a:avLst/>
          </a:prstGeom>
          <a:effectLst/>
        </p:spPr>
        <p:txBody>
          <a:bodyPr lIns="0" tIns="0" rIns="0" bIns="0" anchor="t" anchorCtr="0">
            <a:noAutofit/>
          </a:bodyPr>
          <a:lstStyle>
            <a:lvl1pPr algn="l">
              <a:defRPr sz="5333" b="1" i="0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2969011" y="8379283"/>
            <a:ext cx="10428935" cy="514216"/>
          </a:xfrm>
          <a:prstGeom prst="rect">
            <a:avLst/>
          </a:prstGeom>
          <a:effectLst/>
        </p:spPr>
        <p:txBody>
          <a:bodyPr lIns="0" tIns="36576" rIns="0" bIns="0"/>
          <a:lstStyle>
            <a:lvl1pPr marL="0" indent="0" algn="ctr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8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2pPr>
            <a:lvl3pPr marL="1219215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3pPr>
            <a:lvl4pPr marL="1828823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4pPr>
            <a:lvl5pPr marL="2438430" indent="0">
              <a:buNone/>
              <a:defRPr sz="1600">
                <a:solidFill>
                  <a:schemeClr val="bg2">
                    <a:lumMod val="50000"/>
                  </a:schemeClr>
                </a:solidFill>
                <a:effectLst/>
              </a:defRPr>
            </a:lvl5pPr>
          </a:lstStyle>
          <a:p>
            <a:pPr lvl="0"/>
            <a:r>
              <a:rPr lang="en-US">
                <a:effectLst/>
              </a:rPr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0"/>
          </p:nvPr>
        </p:nvSpPr>
        <p:spPr>
          <a:xfrm>
            <a:off x="2969008" y="1890187"/>
            <a:ext cx="10428940" cy="6259204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Click icon to add chart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</p:spTree>
    <p:extLst>
      <p:ext uri="{BB962C8B-B14F-4D97-AF65-F5344CB8AC3E}">
        <p14:creationId xmlns:p14="http://schemas.microsoft.com/office/powerpoint/2010/main" val="99869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6" name="TextBox 5"/>
          <p:cNvSpPr txBox="1"/>
          <p:nvPr/>
        </p:nvSpPr>
        <p:spPr>
          <a:xfrm>
            <a:off x="303254" y="8376501"/>
            <a:ext cx="15436951" cy="91685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067" b="0" i="0" dirty="0" err="1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Autodesk</a:t>
            </a:r>
            <a:r>
              <a:rPr lang="ru-RU" sz="1067" b="0" i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 и логотип </a:t>
            </a:r>
            <a:r>
              <a:rPr lang="ru-RU" sz="1067" b="0" i="0" dirty="0" err="1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Autodesk</a:t>
            </a:r>
            <a:r>
              <a:rPr lang="ru-RU" sz="1067" b="0" i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 являются либо зарегистрированными товарными знаками, либо товарными знаками компании </a:t>
            </a:r>
            <a:r>
              <a:rPr lang="ru-RU" sz="1067" b="0" i="0" dirty="0" err="1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Autodesk</a:t>
            </a:r>
            <a:r>
              <a:rPr lang="ru-RU" sz="1067" b="0" i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, </a:t>
            </a:r>
            <a:r>
              <a:rPr lang="ru-RU" sz="1067" b="0" i="0" dirty="0" err="1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Inc</a:t>
            </a:r>
            <a:r>
              <a:rPr lang="ru-RU" sz="1067" b="0" i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. и/или ее дочерних компаний и/или филиалов в США и/или других странах.</a:t>
            </a:r>
            <a:r>
              <a:rPr lang="en-US" sz="1067" b="0" i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 </a:t>
            </a:r>
            <a:r>
              <a:rPr lang="ru-RU" sz="1067" b="0" i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Все остальные названия и товарные знаки принадлежат соответствующим владельцам.</a:t>
            </a:r>
            <a:r>
              <a:rPr lang="en-US" sz="1067" b="0" i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 </a:t>
            </a:r>
            <a:r>
              <a:rPr lang="ru-RU" sz="1067" b="0" i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Компания </a:t>
            </a:r>
            <a:r>
              <a:rPr lang="ru-RU" sz="1067" b="0" i="0" dirty="0" err="1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Autodesk</a:t>
            </a:r>
            <a:r>
              <a:rPr lang="ru-RU" sz="1067" b="0" i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 оставляет за собой право изменять характеристики, номенклатуру и цены продуктов и услуг в любое время без уведомления, а также не несет ответственности за возможные ошибки в данном документе.</a:t>
            </a:r>
            <a:endParaRPr lang="en-US" sz="1067" b="0" i="0" dirty="0">
              <a:solidFill>
                <a:schemeClr val="bg2">
                  <a:lumMod val="65000"/>
                </a:schemeClr>
              </a:solidFill>
              <a:effectLst/>
              <a:latin typeface="Arial" panose="020B0604020202020204" pitchFamily="34" charset="0"/>
              <a:ea typeface="Artifakt ElementOfc" charset="0"/>
              <a:cs typeface="Arial" panose="020B0604020202020204" pitchFamily="34" charset="0"/>
            </a:endParaRPr>
          </a:p>
          <a:p>
            <a:pPr marL="0" marR="0" indent="0" algn="l" defTabSz="121918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effectLst/>
              </a:defRPr>
            </a:pPr>
            <a:r>
              <a:rPr lang="en-US" sz="1067" b="0" i="0" baseline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© 2017 Autodesk. </a:t>
            </a:r>
            <a:r>
              <a:rPr lang="ru-RU" sz="1067" b="0" i="0" baseline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Все права защищены</a:t>
            </a:r>
            <a:r>
              <a:rPr lang="en-US" sz="1067" b="0" i="0" baseline="0" dirty="0">
                <a:solidFill>
                  <a:schemeClr val="bg2">
                    <a:lumMod val="65000"/>
                  </a:schemeClr>
                </a:solidFill>
                <a:effectLst/>
                <a:latin typeface="Arial" panose="020B0604020202020204" pitchFamily="34" charset="0"/>
                <a:ea typeface="Artifakt ElementOfc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US" sz="1156" b="0" i="0" dirty="0">
              <a:solidFill>
                <a:schemeClr val="bg2">
                  <a:lumMod val="65000"/>
                </a:schemeClr>
              </a:solidFill>
              <a:effectLst/>
              <a:latin typeface="Arial" panose="020B0604020202020204" pitchFamily="34" charset="0"/>
              <a:ea typeface="Artifakt ElementOfc" charset="0"/>
              <a:cs typeface="Arial" panose="020B0604020202020204" pitchFamily="34" charset="0"/>
            </a:endParaRPr>
          </a:p>
        </p:txBody>
      </p:sp>
      <p:pic>
        <p:nvPicPr>
          <p:cNvPr id="8" name="Picture 7" descr="Creative Commons Attribution-NonCommercial-ShareAlike 3.0 Unported License 88x31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2058" y="8883655"/>
            <a:ext cx="447039" cy="157480"/>
          </a:xfrm>
          <a:prstGeom prst="rect">
            <a:avLst/>
          </a:prstGeom>
          <a:effectLst/>
        </p:spPr>
      </p:pic>
      <p:pic>
        <p:nvPicPr>
          <p:cNvPr id="5" name="Picture 4" descr="Creative Commons Attribution-NonCommercial-ShareAlike 3.0 Unported License 88x31.png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2058" y="8883655"/>
            <a:ext cx="447039" cy="157480"/>
          </a:xfrm>
          <a:prstGeom prst="rect">
            <a:avLst/>
          </a:prstGeom>
          <a:effectLst/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5198" y="2627418"/>
            <a:ext cx="11187745" cy="3595708"/>
          </a:xfrm>
          <a:prstGeom prst="rect">
            <a:avLst/>
          </a:prstGeom>
          <a:effectLst/>
        </p:spPr>
      </p:pic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F179-B1A9-464A-9130-874784D095EC}" type="datetime1">
              <a:rPr lang="ru-RU" smtClean="0"/>
              <a:t>14.02.2019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8DE3-47AB-494C-A854-5D2FE714C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136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Logo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853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Rectangle 1"/>
          <p:cNvSpPr/>
          <p:nvPr/>
        </p:nvSpPr>
        <p:spPr>
          <a:xfrm>
            <a:off x="0" y="8497824"/>
            <a:ext cx="16257588" cy="646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>
                <a:effectLst/>
              </a:defRPr>
            </a:pPr>
            <a:endParaRPr lang="en-US" sz="2016">
              <a:effectLst/>
              <a:latin typeface="Artifakt ElementOfc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8497824"/>
            <a:ext cx="16257588" cy="646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>
                <a:effectLst/>
              </a:defRPr>
            </a:pPr>
            <a:endParaRPr lang="en-US" sz="2016">
              <a:effectLst/>
              <a:latin typeface="Artifakt ElementOf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109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6" r:id="rId2"/>
    <p:sldLayoutId id="2147483737" r:id="rId3"/>
    <p:sldLayoutId id="2147483738" r:id="rId4"/>
    <p:sldLayoutId id="2147483740" r:id="rId5"/>
    <p:sldLayoutId id="2147483741" r:id="rId6"/>
    <p:sldLayoutId id="2147483742" r:id="rId7"/>
    <p:sldLayoutId id="2147483745" r:id="rId8"/>
    <p:sldLayoutId id="2147483744" r:id="rId9"/>
    <p:sldLayoutId id="2147483749" r:id="rId10"/>
    <p:sldLayoutId id="2147483750" r:id="rId11"/>
  </p:sldLayoutIdLst>
  <p:transition>
    <p:fade/>
  </p:transition>
  <p:hf sldNum="0" hdr="0" dt="0"/>
  <p:txStyles>
    <p:titleStyle>
      <a:lvl1pPr algn="l" defTabSz="1219215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effectLst/>
          <a:latin typeface="Artifakt ElementOfc"/>
          <a:ea typeface="+mj-ea"/>
          <a:cs typeface="+mj-cs"/>
        </a:defRPr>
      </a:lvl1pPr>
    </p:titleStyle>
    <p:bodyStyle>
      <a:lvl1pPr marL="304804" indent="-304804" algn="l" defTabSz="1219215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effectLst/>
          <a:latin typeface="Artifakt ElementOfc"/>
          <a:ea typeface="+mn-ea"/>
          <a:cs typeface="+mn-cs"/>
        </a:defRPr>
      </a:lvl1pPr>
      <a:lvl2pPr marL="914411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effectLst/>
          <a:latin typeface="Artifakt ElementOfc"/>
          <a:ea typeface="+mn-ea"/>
          <a:cs typeface="+mn-cs"/>
        </a:defRPr>
      </a:lvl2pPr>
      <a:lvl3pPr marL="1524019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effectLst/>
          <a:latin typeface="Artifakt ElementOfc"/>
          <a:ea typeface="+mn-ea"/>
          <a:cs typeface="+mn-cs"/>
        </a:defRPr>
      </a:lvl3pPr>
      <a:lvl4pPr marL="2133627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Artifakt ElementOfc"/>
          <a:ea typeface="+mn-ea"/>
          <a:cs typeface="+mn-cs"/>
        </a:defRPr>
      </a:lvl4pPr>
      <a:lvl5pPr marL="2743234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Artifakt ElementOfc"/>
          <a:ea typeface="+mn-ea"/>
          <a:cs typeface="+mn-cs"/>
        </a:defRPr>
      </a:lvl5pPr>
      <a:lvl6pPr marL="3352842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962450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4572057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181665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>
          <a:effectLst/>
        </a:defRPr>
      </a:defPPr>
      <a:lvl1pPr marL="0" algn="l" defTabSz="1219215" rtl="0" eaLnBrk="1" latinLnBrk="0" hangingPunct="1"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09608" algn="l" defTabSz="1219215" rtl="0" eaLnBrk="1" latinLnBrk="0" hangingPunct="1"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19215" algn="l" defTabSz="1219215" rtl="0" eaLnBrk="1" latinLnBrk="0" hangingPunct="1"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828823" algn="l" defTabSz="1219215" rtl="0" eaLnBrk="1" latinLnBrk="0" hangingPunct="1"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438430" algn="l" defTabSz="1219215" rtl="0" eaLnBrk="1" latinLnBrk="0" hangingPunct="1"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048038" algn="l" defTabSz="1219215" rtl="0" eaLnBrk="1" latinLnBrk="0" hangingPunct="1"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657646" algn="l" defTabSz="1219215" rtl="0" eaLnBrk="1" latinLnBrk="0" hangingPunct="1"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4267253" algn="l" defTabSz="1219215" rtl="0" eaLnBrk="1" latinLnBrk="0" hangingPunct="1"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876861" algn="l" defTabSz="1219215" rtl="0" eaLnBrk="1" latinLnBrk="0" hangingPunct="1"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4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2.png"/><Relationship Id="rId4" Type="http://schemas.openxmlformats.org/officeDocument/2006/relationships/image" Target="../media/image51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7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ru-RU" sz="4400" b="0" dirty="0"/>
              <a:t>Цифровые двойники инженерного оборудования. Сервисы, которые необходимы производителям и проектным командам.</a:t>
            </a:r>
            <a:endParaRPr lang="ru-RU" sz="4400" b="0" i="0" u="none" strike="noStrike" dirty="0">
              <a:effectLst/>
              <a:highlight>
                <a:srgbClr val="000000">
                  <a:alpha val="0"/>
                </a:srgbClr>
              </a:highlight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77049" y="6107371"/>
            <a:ext cx="9596237" cy="476799"/>
          </a:xfrm>
          <a:effectLst/>
        </p:spPr>
        <p:txBody>
          <a:bodyPr/>
          <a:lstStyle/>
          <a:p>
            <a:pPr rtl="0"/>
            <a:r>
              <a:rPr lang="ru-RU" sz="2400" b="0" i="0" u="none" strike="noStrike" dirty="0">
                <a:effectLst/>
                <a:highlight>
                  <a:srgbClr val="000000">
                    <a:alpha val="0"/>
                  </a:srgbClr>
                </a:highlight>
              </a:rPr>
              <a:t>Александр Осипов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77049" y="6606706"/>
            <a:ext cx="9596240" cy="406601"/>
          </a:xfrm>
          <a:effectLst/>
        </p:spPr>
        <p:txBody>
          <a:bodyPr/>
          <a:lstStyle/>
          <a:p>
            <a:pPr rtl="0"/>
            <a:r>
              <a:rPr lang="ru-RU" dirty="0">
                <a:highlight>
                  <a:srgbClr val="000000">
                    <a:alpha val="0"/>
                  </a:srgbClr>
                </a:highlight>
              </a:rPr>
              <a:t>Генеральный директор</a:t>
            </a:r>
            <a:endParaRPr lang="ru-RU" sz="2000" b="0" i="0" u="none" strike="noStrike" dirty="0">
              <a:effectLst/>
              <a:highlight>
                <a:srgbClr val="000000">
                  <a:alpha val="0"/>
                </a:srgbClr>
              </a:highligh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D92A71-B3C8-42B5-AE50-145CEB344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49" y="761807"/>
            <a:ext cx="1219099" cy="1219099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CB80EC7-1F65-4C4A-B336-4E9FD84F9C25}"/>
              </a:ext>
            </a:extLst>
          </p:cNvPr>
          <p:cNvSpPr txBox="1">
            <a:spLocks/>
          </p:cNvSpPr>
          <p:nvPr/>
        </p:nvSpPr>
        <p:spPr>
          <a:xfrm>
            <a:off x="4849888" y="6107371"/>
            <a:ext cx="9596237" cy="476799"/>
          </a:xfrm>
          <a:prstGeom prst="rect">
            <a:avLst/>
          </a:prstGeom>
          <a:effectLst/>
        </p:spPr>
        <p:txBody>
          <a:bodyPr lIns="0" tIns="0" rIns="0" bIns="0">
            <a:noAutofit/>
          </a:bodyPr>
          <a:lstStyle>
            <a:lvl1pPr marL="0" indent="0" algn="l" defTabSz="1219215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2400" b="0" i="0" kern="1200" baseline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914411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effectLst/>
                <a:latin typeface="Artifakt ElementOfc"/>
                <a:ea typeface="+mn-ea"/>
                <a:cs typeface="+mn-cs"/>
              </a:defRPr>
            </a:lvl2pPr>
            <a:lvl3pPr marL="1524019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effectLst/>
                <a:latin typeface="Artifakt ElementOfc"/>
                <a:ea typeface="+mn-ea"/>
                <a:cs typeface="+mn-cs"/>
              </a:defRPr>
            </a:lvl3pPr>
            <a:lvl4pPr marL="2133627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Artifakt ElementOfc"/>
                <a:ea typeface="+mn-ea"/>
                <a:cs typeface="+mn-cs"/>
              </a:defRPr>
            </a:lvl4pPr>
            <a:lvl5pPr marL="2743234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Artifakt ElementOfc"/>
                <a:ea typeface="+mn-ea"/>
                <a:cs typeface="+mn-cs"/>
              </a:defRPr>
            </a:lvl5pPr>
            <a:lvl6pPr marL="3352842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962450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4572057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5181665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highlight>
                <a:srgbClr val="000000">
                  <a:alpha val="0"/>
                </a:srgbClr>
              </a:highlight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A5E130F-F98D-4572-B853-961A6C53FF09}"/>
              </a:ext>
            </a:extLst>
          </p:cNvPr>
          <p:cNvSpPr txBox="1">
            <a:spLocks/>
          </p:cNvSpPr>
          <p:nvPr/>
        </p:nvSpPr>
        <p:spPr>
          <a:xfrm>
            <a:off x="4849888" y="6606706"/>
            <a:ext cx="9596240" cy="406601"/>
          </a:xfrm>
          <a:prstGeom prst="rect">
            <a:avLst/>
          </a:prstGeom>
          <a:effectLst/>
        </p:spPr>
        <p:txBody>
          <a:bodyPr lIns="0" tIns="0" rIns="0" bIns="0">
            <a:noAutofit/>
          </a:bodyPr>
          <a:lstStyle>
            <a:lvl1pPr marL="0" indent="0" algn="l" defTabSz="1219215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2000" b="0" i="0" kern="1200" baseline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914411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effectLst/>
                <a:latin typeface="Artifakt ElementOfc"/>
                <a:ea typeface="+mn-ea"/>
                <a:cs typeface="+mn-cs"/>
              </a:defRPr>
            </a:lvl2pPr>
            <a:lvl3pPr marL="1524019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effectLst/>
                <a:latin typeface="Artifakt ElementOfc"/>
                <a:ea typeface="+mn-ea"/>
                <a:cs typeface="+mn-cs"/>
              </a:defRPr>
            </a:lvl3pPr>
            <a:lvl4pPr marL="2133627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Artifakt ElementOfc"/>
                <a:ea typeface="+mn-ea"/>
                <a:cs typeface="+mn-cs"/>
              </a:defRPr>
            </a:lvl4pPr>
            <a:lvl5pPr marL="2743234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Artifakt ElementOfc"/>
                <a:ea typeface="+mn-ea"/>
                <a:cs typeface="+mn-cs"/>
              </a:defRPr>
            </a:lvl5pPr>
            <a:lvl6pPr marL="3352842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962450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4572057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5181665" indent="-304804" algn="l" defTabSz="1219215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highlight>
                <a:srgbClr val="000000">
                  <a:alpha val="0"/>
                </a:srgbClr>
              </a:highligh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F58A41-72B7-4C98-A28A-6F227110A2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9735" y="1032127"/>
            <a:ext cx="3024633" cy="59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"/>
            <a:ext cx="16257587" cy="914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7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5"/>
            <a:ext cx="16257582" cy="914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5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5"/>
            <a:ext cx="16257582" cy="914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9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" y="125"/>
            <a:ext cx="16257580" cy="91437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526AD6-5FFE-41F2-881D-BAF737157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850" y="4511106"/>
            <a:ext cx="4427475" cy="440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80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" y="125"/>
            <a:ext cx="16257580" cy="91437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9B5E61-7EC7-415C-B853-FE386AC53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130" y="7195553"/>
            <a:ext cx="2706646" cy="171984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5C2B13-B9F3-4CCF-95CC-2B6962618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2511" y="7174759"/>
            <a:ext cx="2855495" cy="14962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08ACC75-46DA-46ED-8A2E-1F29B6321D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8237" y="6340971"/>
            <a:ext cx="1921351" cy="247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12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" y="125"/>
            <a:ext cx="16257578" cy="91437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5C2B13-B9F3-4CCF-95CC-2B6962618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3769" y="5281864"/>
            <a:ext cx="3862136" cy="386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" y="125"/>
            <a:ext cx="16257578" cy="91437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5C2B13-B9F3-4CCF-95CC-2B6962618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811" y="4233834"/>
            <a:ext cx="7917531" cy="445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" y="125"/>
            <a:ext cx="16257578" cy="91437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5C2B13-B9F3-4CCF-95CC-2B6962618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2168" y="4515565"/>
            <a:ext cx="5525420" cy="462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8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125"/>
            <a:ext cx="16257576" cy="91437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5C2B13-B9F3-4CCF-95CC-2B6962618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8056" y="6100010"/>
            <a:ext cx="2282992" cy="249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125"/>
            <a:ext cx="16257576" cy="91437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5C2B13-B9F3-4CCF-95CC-2B6962618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059" y="1869031"/>
            <a:ext cx="2282992" cy="171224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B557FE-BADA-4771-BFB2-C76A287E7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059" y="3547651"/>
            <a:ext cx="2282992" cy="17122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698F8E-190C-420A-B739-5CBAA23F1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059" y="5352352"/>
            <a:ext cx="2282992" cy="17122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98D364-113F-4084-AA46-45621D7A7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0924" y="2241571"/>
            <a:ext cx="9241688" cy="46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9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" y="125"/>
            <a:ext cx="16257575" cy="91437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C1C72F-7F0C-447C-9687-E9AA19172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3930" y="4704234"/>
            <a:ext cx="3251315" cy="380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76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" y="125"/>
            <a:ext cx="16257575" cy="91437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16CA56-2FE2-488A-A629-BDAF379A1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510" y="5363933"/>
            <a:ext cx="8444564" cy="358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1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" y="125"/>
            <a:ext cx="16257573" cy="91437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16CA56-2FE2-488A-A629-BDAF379A1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156" y="4261680"/>
            <a:ext cx="3540864" cy="4305866"/>
          </a:xfrm>
          <a:prstGeom prst="rect">
            <a:avLst/>
          </a:prstGeom>
        </p:spPr>
      </p:pic>
      <p:pic>
        <p:nvPicPr>
          <p:cNvPr id="5" name="Рисунок 4" descr="Изображение выглядит как объек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935CC772-DD75-4070-8392-BE200C8CB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2340" y="2386356"/>
            <a:ext cx="13412902" cy="218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733A6236-6356-4A97-897D-5930DD11A5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453"/>
          <a:stretch/>
        </p:blipFill>
        <p:spPr>
          <a:xfrm>
            <a:off x="0" y="-1208475"/>
            <a:ext cx="16257588" cy="1035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7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CF7B28-B1FC-43C4-849B-65B7607F6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455" y="1405593"/>
            <a:ext cx="9604266" cy="6332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255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D7CE67-EAEE-4EC2-B6A4-8A00F2FD2B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58" r="8166" b="2915"/>
          <a:stretch/>
        </p:blipFill>
        <p:spPr>
          <a:xfrm>
            <a:off x="0" y="-1"/>
            <a:ext cx="16257588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7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D7CE67-EAEE-4EC2-B6A4-8A00F2FD2B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65" r="9166"/>
          <a:stretch/>
        </p:blipFill>
        <p:spPr>
          <a:xfrm>
            <a:off x="0" y="53831"/>
            <a:ext cx="15473363" cy="909016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8BE42C-DE93-4170-A0E9-B07F50551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75" y="8331067"/>
            <a:ext cx="2978829" cy="58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3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D7CE67-EAEE-4EC2-B6A4-8A00F2FD2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67053" cy="810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8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D7CE67-EAEE-4EC2-B6A4-8A00F2FD2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6258031" cy="9144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28E73B-BC7C-443B-9815-4CC6A61FB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75" y="1803982"/>
            <a:ext cx="2358419" cy="69498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F61562-2917-4C4A-B1C3-F8C20AD11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4808" y="1895204"/>
            <a:ext cx="8545118" cy="30674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431A58-B461-41B2-A76A-37C8EE29CB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0594" y="3819152"/>
            <a:ext cx="8507012" cy="49346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766E2C-C129-468C-99A4-5FBE9F4927B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891"/>
          <a:stretch/>
        </p:blipFill>
        <p:spPr>
          <a:xfrm>
            <a:off x="11984141" y="2042024"/>
            <a:ext cx="3565026" cy="67117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C8A33B-EFC0-4663-8C63-A4162D1E57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4044" y="943326"/>
            <a:ext cx="4570986" cy="56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0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D7CE67-EAEE-4EC2-B6A4-8A00F2FD2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6258031" cy="9144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C7005A-E3DD-4F9F-95F6-E62BC6327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757" y="5531758"/>
            <a:ext cx="1925109" cy="1925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5553D8-FC33-472E-9E28-322630C4C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607" y="5531758"/>
            <a:ext cx="1925109" cy="1925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D683C6-7592-43B4-8296-AFB3CFCC4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9026" y="5531755"/>
            <a:ext cx="1925109" cy="1925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894592-FF51-4ADE-B503-B4A0B23CC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808" y="5531757"/>
            <a:ext cx="1925109" cy="1925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6DA6B3-2C15-4FB4-9B28-DEE982714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917" y="5531756"/>
            <a:ext cx="1925109" cy="1925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875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" y="125"/>
            <a:ext cx="16257573" cy="914374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16CA56-2FE2-488A-A629-BDAF379A1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178" y="6226627"/>
            <a:ext cx="1961223" cy="2529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7CF446-8F72-4D07-859E-6109BB2D2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6847" y="6226628"/>
            <a:ext cx="1961223" cy="2529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7A7090-E57D-47DA-A542-FECEAB062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401" y="6226628"/>
            <a:ext cx="1961223" cy="2529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CEEF8A-B2C4-4DF0-A71E-CFE8E5136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5624" y="6200539"/>
            <a:ext cx="1961223" cy="2529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823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" y="125"/>
            <a:ext cx="16257571" cy="91437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355DC9-77E3-4DFF-A3CA-8B5939F3C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6073" y="5092791"/>
            <a:ext cx="3702741" cy="37027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619257-2E1E-44F0-A337-6F59CA53E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975" y="2235053"/>
            <a:ext cx="10349098" cy="432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2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9B66D7C7-8B87-40A6-9DB5-27CB4170A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872" y="1227136"/>
            <a:ext cx="10919431" cy="72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748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66D7C7-8B87-40A6-9DB5-27CB4170A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75" y="1117600"/>
            <a:ext cx="7074718" cy="72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93424874-2F93-4744-88E9-DDC22DE39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8644" y="1117600"/>
            <a:ext cx="7074719" cy="72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17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" y="125"/>
            <a:ext cx="16257571" cy="91437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D4EFCF-D869-4070-877B-DA444329B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0555" y="4968733"/>
            <a:ext cx="5567023" cy="417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5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" y="125"/>
            <a:ext cx="16257569" cy="9143739"/>
          </a:xfrm>
          <a:prstGeom prst="rect">
            <a:avLst/>
          </a:prstGeom>
        </p:spPr>
      </p:pic>
      <p:pic>
        <p:nvPicPr>
          <p:cNvPr id="4" name="Рисунок 3" descr="Изображение выглядит как объек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0FE0B4B6-18E1-44BA-93E9-C81D3E39E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202" y="5852659"/>
            <a:ext cx="3610771" cy="164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" y="125"/>
            <a:ext cx="16257567" cy="914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9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9E3E661-F461-44DD-AFB4-F8EB7655D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822" y="972000"/>
            <a:ext cx="10547532" cy="72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357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9945F031-9125-4D2D-B2DE-88BF346D7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23" y="972000"/>
            <a:ext cx="10488330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0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45F031-9125-4D2D-B2DE-88BF346D7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23" y="992207"/>
            <a:ext cx="10488330" cy="7159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628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" y="125"/>
            <a:ext cx="16257567" cy="914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6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" y="125"/>
            <a:ext cx="16257566" cy="91437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B6F924-427B-4776-B873-B5161BE7F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3363" y="5333863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1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0A382D-A440-45E0-BAEF-C406E925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" y="125"/>
            <a:ext cx="16257566" cy="914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28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020" y="820091"/>
            <a:ext cx="757239" cy="75723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922633" y="953376"/>
            <a:ext cx="9524535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67" cap="all" dirty="0">
                <a:solidFill>
                  <a:srgbClr val="009D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Наши контакты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088" y="2880049"/>
            <a:ext cx="6121527" cy="363665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16000"/>
              </a:srgbClr>
            </a:outerShdw>
          </a:effectLst>
        </p:spPr>
      </p:pic>
      <p:cxnSp>
        <p:nvCxnSpPr>
          <p:cNvPr id="14" name="Прямая соединительная линия 13"/>
          <p:cNvCxnSpPr>
            <a:cxnSpLocks/>
          </p:cNvCxnSpPr>
          <p:nvPr/>
        </p:nvCxnSpPr>
        <p:spPr>
          <a:xfrm>
            <a:off x="9560547" y="3083011"/>
            <a:ext cx="3561464" cy="0"/>
          </a:xfrm>
          <a:prstGeom prst="line">
            <a:avLst/>
          </a:prstGeom>
          <a:ln w="15875">
            <a:solidFill>
              <a:srgbClr val="009D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470567" y="3189961"/>
            <a:ext cx="3651447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7" cap="all" dirty="0">
                <a:solidFill>
                  <a:srgbClr val="2447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РОССИЯ, 105064, Г. МОСКВА </a:t>
            </a:r>
            <a:br>
              <a:rPr lang="ru-RU" sz="1467" cap="all" dirty="0">
                <a:solidFill>
                  <a:srgbClr val="2447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467" cap="all" dirty="0">
                <a:solidFill>
                  <a:srgbClr val="24475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НИЖНИЙ СУСАЛЬНЫЙ ПЕР., 5, СТР.4</a:t>
            </a:r>
            <a:endParaRPr lang="ru-RU" sz="1467" dirty="0">
              <a:solidFill>
                <a:srgbClr val="24475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470568" y="2683851"/>
            <a:ext cx="185355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dirty="0">
                <a:solidFill>
                  <a:srgbClr val="009D9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Адрес</a:t>
            </a:r>
          </a:p>
        </p:txBody>
      </p:sp>
      <p:cxnSp>
        <p:nvCxnSpPr>
          <p:cNvPr id="21" name="Прямая соединительная линия 20"/>
          <p:cNvCxnSpPr>
            <a:cxnSpLocks/>
          </p:cNvCxnSpPr>
          <p:nvPr/>
        </p:nvCxnSpPr>
        <p:spPr>
          <a:xfrm>
            <a:off x="9560547" y="4175859"/>
            <a:ext cx="3561464" cy="0"/>
          </a:xfrm>
          <a:prstGeom prst="line">
            <a:avLst/>
          </a:prstGeom>
          <a:ln w="15875">
            <a:solidFill>
              <a:srgbClr val="009D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470568" y="3772935"/>
            <a:ext cx="185355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dirty="0">
                <a:solidFill>
                  <a:srgbClr val="009D9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Телефон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70570" y="4258273"/>
            <a:ext cx="364800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dirty="0">
                <a:solidFill>
                  <a:srgbClr val="24475E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+7 495 909-10-95</a:t>
            </a:r>
          </a:p>
        </p:txBody>
      </p:sp>
      <p:cxnSp>
        <p:nvCxnSpPr>
          <p:cNvPr id="24" name="Прямая соединительная линия 23"/>
          <p:cNvCxnSpPr>
            <a:cxnSpLocks/>
          </p:cNvCxnSpPr>
          <p:nvPr/>
        </p:nvCxnSpPr>
        <p:spPr>
          <a:xfrm>
            <a:off x="9560548" y="5120865"/>
            <a:ext cx="3558029" cy="0"/>
          </a:xfrm>
          <a:prstGeom prst="line">
            <a:avLst/>
          </a:prstGeom>
          <a:ln w="15875">
            <a:solidFill>
              <a:srgbClr val="009D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470568" y="4745745"/>
            <a:ext cx="185355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rgbClr val="009D9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E-mail</a:t>
            </a:r>
            <a:endParaRPr lang="ru-RU" sz="1867" dirty="0">
              <a:solidFill>
                <a:srgbClr val="009D9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70570" y="5200064"/>
            <a:ext cx="364800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rgbClr val="24475E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INFO@BIMACAD.RU</a:t>
            </a:r>
            <a:endParaRPr lang="ru-RU" sz="1867" dirty="0">
              <a:solidFill>
                <a:srgbClr val="24475E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70568" y="5692907"/>
            <a:ext cx="185355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rgbClr val="009D9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Website</a:t>
            </a:r>
            <a:endParaRPr lang="ru-RU" sz="1867" dirty="0">
              <a:solidFill>
                <a:srgbClr val="009D9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70570" y="6164004"/>
            <a:ext cx="364800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rgbClr val="24475E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BIMACAD.RU</a:t>
            </a:r>
            <a:endParaRPr lang="ru-RU" sz="1867" dirty="0">
              <a:solidFill>
                <a:srgbClr val="24475E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cxnSp>
        <p:nvCxnSpPr>
          <p:cNvPr id="29" name="Прямая соединительная линия 28"/>
          <p:cNvCxnSpPr>
            <a:cxnSpLocks/>
          </p:cNvCxnSpPr>
          <p:nvPr/>
        </p:nvCxnSpPr>
        <p:spPr>
          <a:xfrm>
            <a:off x="9560548" y="6093015"/>
            <a:ext cx="3558029" cy="0"/>
          </a:xfrm>
          <a:prstGeom prst="line">
            <a:avLst/>
          </a:prstGeom>
          <a:ln w="15875">
            <a:solidFill>
              <a:srgbClr val="009D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1336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170" y="1911196"/>
            <a:ext cx="2070339" cy="20703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794" y="5313080"/>
            <a:ext cx="132080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733" b="1" kern="0" dirty="0">
                <a:solidFill>
                  <a:srgbClr val="009D97"/>
                </a:solidFill>
                <a:latin typeface="Ubuntu" panose="020B050403060203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Спасибо за внимание!</a:t>
            </a:r>
            <a:endParaRPr lang="ru-RU" sz="2600" b="1" kern="0" dirty="0">
              <a:solidFill>
                <a:srgbClr val="009D97"/>
              </a:solidFill>
              <a:latin typeface="Ubuntu" panose="020B0504030602030204" pitchFamily="34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0339" y="4152344"/>
            <a:ext cx="13208000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51"/>
              </a:spcBef>
            </a:pPr>
            <a:r>
              <a:rPr kumimoji="1" lang="ru-RU" sz="2667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Ubuntu" panose="020B0504030602030204" pitchFamily="34" charset="0"/>
                <a:cs typeface="Arial" pitchFamily="34" charset="0"/>
              </a:rPr>
              <a:t>«Академия БИМ»</a:t>
            </a:r>
          </a:p>
        </p:txBody>
      </p:sp>
    </p:spTree>
    <p:extLst>
      <p:ext uri="{BB962C8B-B14F-4D97-AF65-F5344CB8AC3E}">
        <p14:creationId xmlns:p14="http://schemas.microsoft.com/office/powerpoint/2010/main" val="27508058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5.05.12"/>
  <p:tag name="AS_TITLE" val="Aspose.Slides for .NET 4.0 Client Profile"/>
  <p:tag name="AS_VERSION" val="15.4.0.0"/>
  <p:tag name="ISPRING_RESOURCE_PATHS_HASH_PRESENTER" val="2af0679853f4f3dc9e2b10a833267e243cea6a6a"/>
</p:tagLst>
</file>

<file path=ppt/theme/theme1.xml><?xml version="1.0" encoding="utf-8"?>
<a:theme xmlns:a="http://schemas.openxmlformats.org/drawingml/2006/main" name="AU 2017">
  <a:themeElements>
    <a:clrScheme name="Custom 31">
      <a:dk1>
        <a:srgbClr val="007EC6"/>
      </a:dk1>
      <a:lt1>
        <a:srgbClr val="FFFFFF"/>
      </a:lt1>
      <a:dk2>
        <a:srgbClr val="000000"/>
      </a:dk2>
      <a:lt2>
        <a:srgbClr val="FFFFFF"/>
      </a:lt2>
      <a:accent1>
        <a:srgbClr val="585859"/>
      </a:accent1>
      <a:accent2>
        <a:srgbClr val="D1D2D3"/>
      </a:accent2>
      <a:accent3>
        <a:srgbClr val="007EC6"/>
      </a:accent3>
      <a:accent4>
        <a:srgbClr val="FFFFFF"/>
      </a:accent4>
      <a:accent5>
        <a:srgbClr val="D0D2D3"/>
      </a:accent5>
      <a:accent6>
        <a:srgbClr val="D0D2D3"/>
      </a:accent6>
      <a:hlink>
        <a:srgbClr val="007EC5"/>
      </a:hlink>
      <a:folHlink>
        <a:srgbClr val="0696D7"/>
      </a:folHlink>
    </a:clrScheme>
    <a:fontScheme name="Autodesk Theme font">
      <a:majorFont>
        <a:latin typeface="Artifakt LegendOfc"/>
        <a:ea typeface="Arial"/>
        <a:cs typeface="Arial"/>
      </a:majorFont>
      <a:minorFont>
        <a:latin typeface="Artifakt ElementOfc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 2017-template-16x9" id="{23E7BC21-CAD8-B64C-89AD-8F67AB3650EB}" vid="{BAC90812-89B8-1F40-9A72-01EE9C3A04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  <a:extrusionClr>
              <a:prstClr val="black"/>
            </a:extrusionClr>
            <a:contourClr>
              <a:prstClr val="black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  <a:extrusionClr>
              <a:prstClr val="black"/>
            </a:extrusionClr>
            <a:contourClr>
              <a:prstClr val="black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10815</TotalTime>
  <Words>64</Words>
  <Application>Microsoft Office PowerPoint</Application>
  <PresentationFormat>Произвольный</PresentationFormat>
  <Paragraphs>27</Paragraphs>
  <Slides>36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Arial</vt:lpstr>
      <vt:lpstr>Artifakt ElementOfc</vt:lpstr>
      <vt:lpstr>Roboto</vt:lpstr>
      <vt:lpstr>Roboto Light</vt:lpstr>
      <vt:lpstr>Roboto Medium</vt:lpstr>
      <vt:lpstr>Ubuntu</vt:lpstr>
      <vt:lpstr>Wingdings</vt:lpstr>
      <vt:lpstr>AU 2017</vt:lpstr>
      <vt:lpstr>Цифровые двойники инженерного оборудования. Сервисы, которые необходимы производителям и проектным командам.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>Autodesk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 2017 Keynote template</dc:title>
  <dc:subject>Autodesk University</dc:subject>
  <dc:creator>Diana Blank</dc:creator>
  <cp:lastModifiedBy>Александр Осипов</cp:lastModifiedBy>
  <cp:revision>976</cp:revision>
  <cp:lastPrinted>2017-03-09T17:45:00Z</cp:lastPrinted>
  <dcterms:created xsi:type="dcterms:W3CDTF">2012-10-19T15:38:24Z</dcterms:created>
  <dcterms:modified xsi:type="dcterms:W3CDTF">2019-02-14T07:56:08Z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6191568</vt:lpwstr>
  </property>
  <property fmtid="{D5CDD505-2E9C-101B-9397-08002B2CF9AE}" pid="3" name="NXPowerLiteSettings">
    <vt:lpwstr>F980073804F000</vt:lpwstr>
  </property>
  <property fmtid="{D5CDD505-2E9C-101B-9397-08002B2CF9AE}" pid="4" name="NXPowerLiteVersion">
    <vt:lpwstr>D7.0.3</vt:lpwstr>
  </property>
</Properties>
</file>